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4"/>
  </p:notesMasterIdLst>
  <p:handoutMasterIdLst>
    <p:handoutMasterId r:id="rId5"/>
  </p:handoutMasterIdLst>
  <p:sldIdLst>
    <p:sldId id="257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00"/>
    <a:srgbClr val="CC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02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490BFEF-7C4C-4B78-AAAF-625361BB7FB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A635CF-C521-41AF-9D7A-B971601FA242}" type="datetimeFigureOut">
              <a:rPr lang="en-US" smtClean="0"/>
              <a:t>3/11/2010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C410C1-BA09-4125-AE7D-B82384FC7FE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C410C1-BA09-4125-AE7D-B82384FC7FEB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5" name="Picture 9" descr="236tit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027ECA7-F17D-4483-AEED-18C4F21AD7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2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>
        <p:tmplLst>
          <p:tmpl lvl="1">
            <p:tnLst>
              <p:par>
                <p:cTn presetID="53" presetClass="entr" presetSubtype="0" fill="hold" nodeType="afterEffect">
                  <p:stCondLst>
                    <p:cond delay="0"/>
                  </p:stCondLst>
                  <p:iterate type="lt">
                    <p:tmPct val="4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09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9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E1D28B-0F2D-4505-A2E4-81F34C2AFA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88913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88913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6DDFE5-4A3A-4C00-AC95-880001685A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E59BD9-C23E-4EC4-95EE-7B3356FD37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53004C-18D1-49CD-98A5-0D01BD4E2C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25538"/>
            <a:ext cx="4038600" cy="5000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038600" cy="5000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9B57F6-B6C3-48E8-9EB0-1B28E1CB96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E82007-F1C8-4D51-8D22-0DB7D075CE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8F063C-DB86-4EE9-9BDE-5197C70FA6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C21183-9DA8-42A7-A76C-5E9BC8A93C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CCCE6-F927-4D9D-A50D-87C9141EA7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B25D4-C88E-41B8-A565-2099EBDFAB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hyperlink" Target="http://www.m62.net/" TargetMode="Externa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7.png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hyperlink" Target="http://www.m62.net/powerpoint-slides/" TargetMode="Externa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hyperlink" Target="http://www.m62.net/presentation-theory/bullet-points-dont-work/beyond-bullet-points/" TargetMode="External"/><Relationship Id="rId10" Type="http://schemas.openxmlformats.org/officeDocument/2006/relationships/slideLayout" Target="../slideLayouts/slideLayout21.xml"/><Relationship Id="rId19" Type="http://schemas.openxmlformats.org/officeDocument/2006/relationships/hyperlink" Target="http://www.m62.net/powerpoint-training/" TargetMode="Externa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236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88913"/>
            <a:ext cx="822960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25538"/>
            <a:ext cx="8229600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EBACA5B7-010F-4607-AA3D-3004DCCA279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2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2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2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2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2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 Narrow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 Narrow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 Narrow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 Narrow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 Narrow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 Narrow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 Narrow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9D9D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-93663" y="6453188"/>
            <a:ext cx="8532813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r"/>
            <a:r>
              <a:rPr lang="en-US" sz="1200">
                <a:solidFill>
                  <a:srgbClr val="4D4D4D"/>
                </a:solidFill>
                <a:latin typeface="Neo Sans" pitchFamily="34" charset="0"/>
              </a:rPr>
              <a:t>m62 visualcommunications is the global leader in presentation effectiveness, from offices in the UK, USA, and Singapore</a:t>
            </a:r>
          </a:p>
        </p:txBody>
      </p:sp>
      <p:pic>
        <p:nvPicPr>
          <p:cNvPr id="10244" name="Picture 4" descr="m62-logo">
            <a:hlinkClick r:id="rId13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502650" y="6484938"/>
            <a:ext cx="381000" cy="257175"/>
          </a:xfrm>
          <a:prstGeom prst="rect">
            <a:avLst/>
          </a:prstGeom>
          <a:noFill/>
        </p:spPr>
      </p:pic>
      <p:pic>
        <p:nvPicPr>
          <p:cNvPr id="10245" name="Picture 5" descr="1">
            <a:hlinkClick r:id="rId15"/>
          </p:cNvPr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60350" y="777875"/>
            <a:ext cx="2000250" cy="1457325"/>
          </a:xfrm>
          <a:prstGeom prst="rect">
            <a:avLst/>
          </a:prstGeom>
          <a:noFill/>
        </p:spPr>
      </p:pic>
      <p:pic>
        <p:nvPicPr>
          <p:cNvPr id="10246" name="Picture 6" descr="2">
            <a:hlinkClick r:id="rId17"/>
          </p:cNvPr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287338" y="2673350"/>
            <a:ext cx="2000250" cy="1457325"/>
          </a:xfrm>
          <a:prstGeom prst="rect">
            <a:avLst/>
          </a:prstGeom>
          <a:noFill/>
        </p:spPr>
      </p:pic>
      <p:pic>
        <p:nvPicPr>
          <p:cNvPr id="10247" name="Picture 7" descr="3">
            <a:hlinkClick r:id="rId19"/>
          </p:cNvPr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287338" y="4568825"/>
            <a:ext cx="2000250" cy="1457325"/>
          </a:xfrm>
          <a:prstGeom prst="rect">
            <a:avLst/>
          </a:prstGeom>
          <a:noFill/>
        </p:spPr>
      </p:pic>
      <p:sp>
        <p:nvSpPr>
          <p:cNvPr id="10248" name="Text Box 8">
            <a:hlinkClick r:id="rId15"/>
          </p:cNvPr>
          <p:cNvSpPr txBox="1">
            <a:spLocks noChangeArrowheads="1"/>
          </p:cNvSpPr>
          <p:nvPr/>
        </p:nvSpPr>
        <p:spPr bwMode="auto">
          <a:xfrm>
            <a:off x="379413" y="2290763"/>
            <a:ext cx="1636712" cy="2127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r>
              <a:rPr lang="en-US" sz="1400">
                <a:solidFill>
                  <a:srgbClr val="135971"/>
                </a:solidFill>
                <a:latin typeface="Neo Sans" pitchFamily="34" charset="0"/>
              </a:rPr>
              <a:t>Beyond Bullet Points</a:t>
            </a:r>
          </a:p>
        </p:txBody>
      </p:sp>
      <p:sp>
        <p:nvSpPr>
          <p:cNvPr id="10249" name="Text Box 9">
            <a:hlinkClick r:id="rId17"/>
          </p:cNvPr>
          <p:cNvSpPr txBox="1">
            <a:spLocks noChangeArrowheads="1"/>
          </p:cNvSpPr>
          <p:nvPr/>
        </p:nvSpPr>
        <p:spPr bwMode="auto">
          <a:xfrm>
            <a:off x="379413" y="4189413"/>
            <a:ext cx="1417637" cy="2127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r>
              <a:rPr lang="en-US" sz="1400">
                <a:solidFill>
                  <a:srgbClr val="135971"/>
                </a:solidFill>
                <a:latin typeface="Neo Sans" pitchFamily="34" charset="0"/>
              </a:rPr>
              <a:t>PowerPoint Slides</a:t>
            </a:r>
          </a:p>
        </p:txBody>
      </p:sp>
      <p:sp>
        <p:nvSpPr>
          <p:cNvPr id="10250" name="Text Box 10">
            <a:hlinkClick r:id="rId19"/>
          </p:cNvPr>
          <p:cNvSpPr txBox="1">
            <a:spLocks noChangeArrowheads="1"/>
          </p:cNvSpPr>
          <p:nvPr/>
        </p:nvSpPr>
        <p:spPr bwMode="auto">
          <a:xfrm>
            <a:off x="379413" y="6084888"/>
            <a:ext cx="1598612" cy="2127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r>
              <a:rPr lang="en-US" sz="1400">
                <a:solidFill>
                  <a:srgbClr val="135971"/>
                </a:solidFill>
                <a:latin typeface="Neo Sans" pitchFamily="34" charset="0"/>
              </a:rPr>
              <a:t>PowerPoint Training</a:t>
            </a:r>
          </a:p>
        </p:txBody>
      </p:sp>
      <p:pic>
        <p:nvPicPr>
          <p:cNvPr id="10251" name="Picture 11" descr="bg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2520950" y="777875"/>
            <a:ext cx="6362700" cy="5248275"/>
          </a:xfrm>
          <a:prstGeom prst="rect">
            <a:avLst/>
          </a:prstGeom>
          <a:noFill/>
        </p:spPr>
      </p:pic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28575" y="188913"/>
            <a:ext cx="9115425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/>
            <a:r>
              <a:rPr lang="en-US" sz="2100">
                <a:solidFill>
                  <a:srgbClr val="333333"/>
                </a:solidFill>
                <a:latin typeface="Neo Sans" pitchFamily="34" charset="0"/>
              </a:rPr>
              <a:t>It’s not the </a:t>
            </a:r>
            <a:r>
              <a:rPr lang="en-US" sz="2100" b="1">
                <a:solidFill>
                  <a:srgbClr val="333333"/>
                </a:solidFill>
                <a:latin typeface="Neo Sans" pitchFamily="34" charset="0"/>
              </a:rPr>
              <a:t>design</a:t>
            </a:r>
            <a:r>
              <a:rPr lang="en-US" sz="2100">
                <a:solidFill>
                  <a:srgbClr val="333333"/>
                </a:solidFill>
                <a:latin typeface="Neo Sans" pitchFamily="34" charset="0"/>
              </a:rPr>
              <a:t> of your template, it’s what you </a:t>
            </a:r>
            <a:r>
              <a:rPr lang="en-US" sz="2100" b="1">
                <a:solidFill>
                  <a:srgbClr val="333333"/>
                </a:solidFill>
                <a:latin typeface="Neo Sans" pitchFamily="34" charset="0"/>
              </a:rPr>
              <a:t>do with it</a:t>
            </a:r>
            <a:r>
              <a:rPr lang="en-US" sz="2100">
                <a:solidFill>
                  <a:srgbClr val="333333"/>
                </a:solidFill>
                <a:latin typeface="Neo Sans" pitchFamily="34" charset="0"/>
              </a:rPr>
              <a:t> that counts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2000">
          <a:solidFill>
            <a:srgbClr val="333333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000">
          <a:solidFill>
            <a:srgbClr val="333333"/>
          </a:solidFill>
          <a:latin typeface="Neo Sans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2000">
          <a:solidFill>
            <a:srgbClr val="333333"/>
          </a:solidFill>
          <a:latin typeface="Neo Sans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2000">
          <a:solidFill>
            <a:srgbClr val="333333"/>
          </a:solidFill>
          <a:latin typeface="Neo Sans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2000">
          <a:solidFill>
            <a:srgbClr val="333333"/>
          </a:solidFill>
          <a:latin typeface="Neo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000">
          <a:solidFill>
            <a:srgbClr val="333333"/>
          </a:solidFill>
          <a:latin typeface="Neo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000">
          <a:solidFill>
            <a:srgbClr val="333333"/>
          </a:solidFill>
          <a:latin typeface="Neo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000">
          <a:solidFill>
            <a:srgbClr val="333333"/>
          </a:solidFill>
          <a:latin typeface="Neo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000">
          <a:solidFill>
            <a:srgbClr val="333333"/>
          </a:solidFill>
          <a:latin typeface="Neo Sans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17869" y="152400"/>
            <a:ext cx="873731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474181" y="137980"/>
            <a:ext cx="78220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-457200" algn="l"/>
                <a:tab pos="0" algn="l"/>
                <a:tab pos="639763" algn="l"/>
                <a:tab pos="4389438" algn="l"/>
                <a:tab pos="4892675" algn="l"/>
              </a:tabLst>
            </a:pPr>
            <a:r>
              <a:rPr kumimoji="0" lang="en-US" altLang="ja-JP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Characterizing and Directing the Initial Dynamics in Multi-Component Solar Powered Water-Splitting Inorganic </a:t>
            </a:r>
            <a:r>
              <a:rPr kumimoji="0" lang="en-US" altLang="ja-JP" sz="20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Photocatalysts</a:t>
            </a:r>
            <a:r>
              <a:rPr kumimoji="0" lang="en-US" altLang="ja-JP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US" altLang="ja-JP" sz="2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0166" y="818845"/>
            <a:ext cx="787841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-457200" algn="l"/>
                <a:tab pos="0" algn="l"/>
                <a:tab pos="639763" algn="l"/>
                <a:tab pos="4389438" algn="l"/>
                <a:tab pos="4892675" algn="l"/>
              </a:tabLst>
            </a:pPr>
            <a:r>
              <a:rPr kumimoji="0" lang="en-US" altLang="ja-JP" sz="140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Delmar s Larsen, Department of Chemistry, University of California,</a:t>
            </a:r>
            <a:r>
              <a:rPr kumimoji="0" lang="en-US" altLang="ja-JP" sz="1400" u="none" strike="noStrike" cap="none" normalizeH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Davis</a:t>
            </a:r>
          </a:p>
        </p:txBody>
      </p:sp>
      <p:grpSp>
        <p:nvGrpSpPr>
          <p:cNvPr id="10" name="Group 2"/>
          <p:cNvGrpSpPr>
            <a:grpSpLocks/>
          </p:cNvGrpSpPr>
          <p:nvPr/>
        </p:nvGrpSpPr>
        <p:grpSpPr bwMode="auto">
          <a:xfrm>
            <a:off x="161987" y="1719130"/>
            <a:ext cx="3224801" cy="4876800"/>
            <a:chOff x="74" y="270"/>
            <a:chExt cx="2854" cy="4130"/>
          </a:xfrm>
        </p:grpSpPr>
        <p:sp>
          <p:nvSpPr>
            <p:cNvPr id="11" name="AutoShape 3"/>
            <p:cNvSpPr>
              <a:spLocks noChangeArrowheads="1"/>
            </p:cNvSpPr>
            <p:nvPr/>
          </p:nvSpPr>
          <p:spPr bwMode="auto">
            <a:xfrm rot="5400000">
              <a:off x="-1293" y="2162"/>
              <a:ext cx="3881" cy="134"/>
            </a:xfrm>
            <a:prstGeom prst="rightArrow">
              <a:avLst>
                <a:gd name="adj1" fmla="val 31769"/>
                <a:gd name="adj2" fmla="val 310947"/>
              </a:avLst>
            </a:prstGeom>
            <a:gradFill rotWithShape="1">
              <a:gsLst>
                <a:gs pos="0">
                  <a:srgbClr val="FF0000"/>
                </a:gs>
                <a:gs pos="100000">
                  <a:srgbClr val="FFFF00"/>
                </a:gs>
              </a:gsLst>
              <a:lin ang="0" scaled="1"/>
            </a:gradFill>
            <a:ln w="222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Rectangle 4"/>
            <p:cNvSpPr>
              <a:spLocks noChangeArrowheads="1"/>
            </p:cNvSpPr>
            <p:nvPr/>
          </p:nvSpPr>
          <p:spPr bwMode="auto">
            <a:xfrm rot="852548" flipV="1">
              <a:off x="1295" y="3205"/>
              <a:ext cx="1617" cy="1080"/>
            </a:xfrm>
            <a:prstGeom prst="rect">
              <a:avLst/>
            </a:prstGeom>
            <a:gradFill rotWithShape="0">
              <a:gsLst>
                <a:gs pos="0">
                  <a:srgbClr val="0033CC"/>
                </a:gs>
                <a:gs pos="100000">
                  <a:srgbClr val="0033CC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ObliqueTopRight">
                <a:rot lat="16499998" lon="0" rev="0"/>
              </a:camera>
              <a:lightRig rig="legacyFlat3" dir="b"/>
            </a:scene3d>
            <a:sp3d extrusionH="125400" prstMaterial="legacyMatte">
              <a:bevelT w="13500" h="13500" prst="angle"/>
              <a:bevelB w="13500" h="13500" prst="angle"/>
              <a:extrusionClr>
                <a:srgbClr val="0033CC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3" name="Rectangle 5"/>
            <p:cNvSpPr>
              <a:spLocks noChangeArrowheads="1"/>
            </p:cNvSpPr>
            <p:nvPr/>
          </p:nvSpPr>
          <p:spPr bwMode="auto">
            <a:xfrm rot="852548" flipV="1">
              <a:off x="1300" y="1013"/>
              <a:ext cx="1616" cy="1081"/>
            </a:xfrm>
            <a:prstGeom prst="rect">
              <a:avLst/>
            </a:prstGeom>
            <a:gradFill rotWithShape="0">
              <a:gsLst>
                <a:gs pos="0">
                  <a:srgbClr val="0033CC"/>
                </a:gs>
                <a:gs pos="100000">
                  <a:srgbClr val="0033CC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ObliqueTopRight">
                <a:rot lat="16499998" lon="0" rev="0"/>
              </a:camera>
              <a:lightRig rig="legacyFlat3" dir="b"/>
            </a:scene3d>
            <a:sp3d extrusionH="125400" prstMaterial="legacyMatte">
              <a:bevelT w="13500" h="13500" prst="angle"/>
              <a:bevelB w="13500" h="13500" prst="angle"/>
              <a:extrusionClr>
                <a:srgbClr val="0033CC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4" name="Oval 6"/>
            <p:cNvSpPr>
              <a:spLocks noChangeArrowheads="1"/>
            </p:cNvSpPr>
            <p:nvPr/>
          </p:nvSpPr>
          <p:spPr bwMode="auto">
            <a:xfrm>
              <a:off x="1560" y="1506"/>
              <a:ext cx="116" cy="1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+</a:t>
              </a:r>
            </a:p>
          </p:txBody>
        </p:sp>
        <p:sp>
          <p:nvSpPr>
            <p:cNvPr id="15" name="Oval 7"/>
            <p:cNvSpPr>
              <a:spLocks noChangeArrowheads="1"/>
            </p:cNvSpPr>
            <p:nvPr/>
          </p:nvSpPr>
          <p:spPr bwMode="auto">
            <a:xfrm>
              <a:off x="1676" y="1472"/>
              <a:ext cx="115" cy="10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-</a:t>
              </a:r>
            </a:p>
          </p:txBody>
        </p:sp>
        <p:sp>
          <p:nvSpPr>
            <p:cNvPr id="16" name="Oval 8"/>
            <p:cNvSpPr>
              <a:spLocks noChangeArrowheads="1"/>
            </p:cNvSpPr>
            <p:nvPr/>
          </p:nvSpPr>
          <p:spPr bwMode="auto">
            <a:xfrm>
              <a:off x="2276" y="1667"/>
              <a:ext cx="116" cy="1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+</a:t>
              </a:r>
            </a:p>
          </p:txBody>
        </p:sp>
        <p:sp>
          <p:nvSpPr>
            <p:cNvPr id="17" name="Oval 9"/>
            <p:cNvSpPr>
              <a:spLocks noChangeArrowheads="1"/>
            </p:cNvSpPr>
            <p:nvPr/>
          </p:nvSpPr>
          <p:spPr bwMode="auto">
            <a:xfrm>
              <a:off x="2407" y="1653"/>
              <a:ext cx="116" cy="1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-</a:t>
              </a:r>
            </a:p>
          </p:txBody>
        </p:sp>
        <p:sp>
          <p:nvSpPr>
            <p:cNvPr id="18" name="Freeform 10"/>
            <p:cNvSpPr>
              <a:spLocks/>
            </p:cNvSpPr>
            <p:nvPr/>
          </p:nvSpPr>
          <p:spPr bwMode="auto">
            <a:xfrm rot="-4441624">
              <a:off x="1794" y="1216"/>
              <a:ext cx="193" cy="317"/>
            </a:xfrm>
            <a:custGeom>
              <a:avLst/>
              <a:gdLst/>
              <a:ahLst/>
              <a:cxnLst>
                <a:cxn ang="0">
                  <a:pos x="462" y="43"/>
                </a:cxn>
                <a:cxn ang="0">
                  <a:pos x="433" y="29"/>
                </a:cxn>
                <a:cxn ang="0">
                  <a:pos x="391" y="15"/>
                </a:cxn>
                <a:cxn ang="0">
                  <a:pos x="341" y="121"/>
                </a:cxn>
                <a:cxn ang="0">
                  <a:pos x="277" y="107"/>
                </a:cxn>
                <a:cxn ang="0">
                  <a:pos x="199" y="100"/>
                </a:cxn>
                <a:cxn ang="0">
                  <a:pos x="156" y="114"/>
                </a:cxn>
                <a:cxn ang="0">
                  <a:pos x="135" y="121"/>
                </a:cxn>
                <a:cxn ang="0">
                  <a:pos x="106" y="157"/>
                </a:cxn>
                <a:cxn ang="0">
                  <a:pos x="149" y="178"/>
                </a:cxn>
                <a:cxn ang="0">
                  <a:pos x="0" y="185"/>
                </a:cxn>
              </a:cxnLst>
              <a:rect l="0" t="0" r="r" b="b"/>
              <a:pathLst>
                <a:path w="462" h="187">
                  <a:moveTo>
                    <a:pt x="462" y="43"/>
                  </a:moveTo>
                  <a:cubicBezTo>
                    <a:pt x="452" y="38"/>
                    <a:pt x="443" y="33"/>
                    <a:pt x="433" y="29"/>
                  </a:cubicBezTo>
                  <a:cubicBezTo>
                    <a:pt x="419" y="24"/>
                    <a:pt x="391" y="15"/>
                    <a:pt x="391" y="15"/>
                  </a:cubicBezTo>
                  <a:cubicBezTo>
                    <a:pt x="304" y="32"/>
                    <a:pt x="407" y="0"/>
                    <a:pt x="341" y="121"/>
                  </a:cubicBezTo>
                  <a:cubicBezTo>
                    <a:pt x="340" y="123"/>
                    <a:pt x="282" y="108"/>
                    <a:pt x="277" y="107"/>
                  </a:cubicBezTo>
                  <a:cubicBezTo>
                    <a:pt x="243" y="84"/>
                    <a:pt x="258" y="88"/>
                    <a:pt x="199" y="100"/>
                  </a:cubicBezTo>
                  <a:cubicBezTo>
                    <a:pt x="184" y="103"/>
                    <a:pt x="170" y="109"/>
                    <a:pt x="156" y="114"/>
                  </a:cubicBezTo>
                  <a:cubicBezTo>
                    <a:pt x="149" y="116"/>
                    <a:pt x="135" y="121"/>
                    <a:pt x="135" y="121"/>
                  </a:cubicBezTo>
                  <a:cubicBezTo>
                    <a:pt x="131" y="125"/>
                    <a:pt x="104" y="150"/>
                    <a:pt x="106" y="157"/>
                  </a:cubicBezTo>
                  <a:cubicBezTo>
                    <a:pt x="108" y="166"/>
                    <a:pt x="142" y="176"/>
                    <a:pt x="149" y="178"/>
                  </a:cubicBezTo>
                  <a:cubicBezTo>
                    <a:pt x="47" y="187"/>
                    <a:pt x="97" y="185"/>
                    <a:pt x="0" y="185"/>
                  </a:cubicBezTo>
                </a:path>
              </a:pathLst>
            </a:custGeom>
            <a:noFill/>
            <a:ln w="25400" cap="flat" cmpd="sng">
              <a:solidFill>
                <a:srgbClr val="FF0000"/>
              </a:solidFill>
              <a:prstDash val="sysDot"/>
              <a:round/>
              <a:headEnd type="triangl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1"/>
            <p:cNvSpPr>
              <a:spLocks/>
            </p:cNvSpPr>
            <p:nvPr/>
          </p:nvSpPr>
          <p:spPr bwMode="auto">
            <a:xfrm>
              <a:off x="2232" y="1460"/>
              <a:ext cx="340" cy="1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8" y="57"/>
                </a:cxn>
                <a:cxn ang="0">
                  <a:pos x="71" y="142"/>
                </a:cxn>
                <a:cxn ang="0">
                  <a:pos x="78" y="149"/>
                </a:cxn>
              </a:cxnLst>
              <a:rect l="0" t="0" r="r" b="b"/>
              <a:pathLst>
                <a:path w="80" h="165">
                  <a:moveTo>
                    <a:pt x="0" y="0"/>
                  </a:moveTo>
                  <a:cubicBezTo>
                    <a:pt x="34" y="23"/>
                    <a:pt x="80" y="9"/>
                    <a:pt x="28" y="57"/>
                  </a:cubicBezTo>
                  <a:cubicBezTo>
                    <a:pt x="38" y="165"/>
                    <a:pt x="9" y="122"/>
                    <a:pt x="71" y="142"/>
                  </a:cubicBezTo>
                  <a:cubicBezTo>
                    <a:pt x="74" y="143"/>
                    <a:pt x="76" y="147"/>
                    <a:pt x="78" y="149"/>
                  </a:cubicBezTo>
                </a:path>
              </a:pathLst>
            </a:custGeom>
            <a:noFill/>
            <a:ln w="25400" cap="flat" cmpd="sng">
              <a:solidFill>
                <a:srgbClr val="FF0000"/>
              </a:solidFill>
              <a:prstDash val="sysDot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Rectangle 12"/>
            <p:cNvSpPr>
              <a:spLocks noChangeArrowheads="1"/>
            </p:cNvSpPr>
            <p:nvPr/>
          </p:nvSpPr>
          <p:spPr bwMode="auto">
            <a:xfrm rot="852548" flipV="1">
              <a:off x="1312" y="270"/>
              <a:ext cx="1616" cy="1084"/>
            </a:xfrm>
            <a:prstGeom prst="rect">
              <a:avLst/>
            </a:prstGeom>
            <a:gradFill rotWithShape="0">
              <a:gsLst>
                <a:gs pos="0">
                  <a:srgbClr val="0033CC"/>
                </a:gs>
                <a:gs pos="100000">
                  <a:srgbClr val="0033CC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ObliqueTopRight">
                <a:rot lat="16499998" lon="0" rev="0"/>
              </a:camera>
              <a:lightRig rig="legacyFlat3" dir="b"/>
            </a:scene3d>
            <a:sp3d extrusionH="125400" prstMaterial="legacyMatte">
              <a:bevelT w="13500" h="13500" prst="angle"/>
              <a:bevelB w="13500" h="13500" prst="angle"/>
              <a:extrusionClr>
                <a:srgbClr val="0033CC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1" name="Oval 13"/>
            <p:cNvSpPr>
              <a:spLocks noChangeArrowheads="1"/>
            </p:cNvSpPr>
            <p:nvPr/>
          </p:nvSpPr>
          <p:spPr bwMode="auto">
            <a:xfrm>
              <a:off x="2320" y="795"/>
              <a:ext cx="308" cy="1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+  -</a:t>
              </a:r>
            </a:p>
          </p:txBody>
        </p:sp>
        <p:sp>
          <p:nvSpPr>
            <p:cNvPr id="22" name="Oval 14"/>
            <p:cNvSpPr>
              <a:spLocks noChangeArrowheads="1"/>
            </p:cNvSpPr>
            <p:nvPr/>
          </p:nvSpPr>
          <p:spPr bwMode="auto">
            <a:xfrm>
              <a:off x="1864" y="626"/>
              <a:ext cx="308" cy="10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+  -</a:t>
              </a:r>
            </a:p>
          </p:txBody>
        </p:sp>
        <p:sp>
          <p:nvSpPr>
            <p:cNvPr id="23" name="Oval 15"/>
            <p:cNvSpPr>
              <a:spLocks noChangeArrowheads="1"/>
            </p:cNvSpPr>
            <p:nvPr/>
          </p:nvSpPr>
          <p:spPr bwMode="auto">
            <a:xfrm>
              <a:off x="1552" y="800"/>
              <a:ext cx="308" cy="1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/>
                <a:t>+  -</a:t>
              </a:r>
            </a:p>
          </p:txBody>
        </p:sp>
        <p:sp>
          <p:nvSpPr>
            <p:cNvPr id="24" name="Freeform 16"/>
            <p:cNvSpPr>
              <a:spLocks noChangeAspect="1"/>
            </p:cNvSpPr>
            <p:nvPr/>
          </p:nvSpPr>
          <p:spPr bwMode="auto">
            <a:xfrm rot="2488197">
              <a:off x="982" y="492"/>
              <a:ext cx="829" cy="119"/>
            </a:xfrm>
            <a:custGeom>
              <a:avLst/>
              <a:gdLst/>
              <a:ahLst/>
              <a:cxnLst>
                <a:cxn ang="0">
                  <a:pos x="0" y="1795"/>
                </a:cxn>
                <a:cxn ang="0">
                  <a:pos x="426" y="1747"/>
                </a:cxn>
                <a:cxn ang="0">
                  <a:pos x="870" y="1969"/>
                </a:cxn>
                <a:cxn ang="0">
                  <a:pos x="1320" y="1345"/>
                </a:cxn>
                <a:cxn ang="0">
                  <a:pos x="1782" y="2707"/>
                </a:cxn>
                <a:cxn ang="0">
                  <a:pos x="2232" y="385"/>
                </a:cxn>
                <a:cxn ang="0">
                  <a:pos x="2688" y="3523"/>
                </a:cxn>
                <a:cxn ang="0">
                  <a:pos x="3126" y="55"/>
                </a:cxn>
                <a:cxn ang="0">
                  <a:pos x="3582" y="3193"/>
                </a:cxn>
                <a:cxn ang="0">
                  <a:pos x="4044" y="907"/>
                </a:cxn>
                <a:cxn ang="0">
                  <a:pos x="4482" y="2239"/>
                </a:cxn>
                <a:cxn ang="0">
                  <a:pos x="4944" y="1609"/>
                </a:cxn>
                <a:cxn ang="0">
                  <a:pos x="5394" y="1837"/>
                </a:cxn>
                <a:cxn ang="0">
                  <a:pos x="5706" y="1783"/>
                </a:cxn>
              </a:cxnLst>
              <a:rect l="0" t="0" r="r" b="b"/>
              <a:pathLst>
                <a:path w="5706" h="3578">
                  <a:moveTo>
                    <a:pt x="0" y="1795"/>
                  </a:moveTo>
                  <a:cubicBezTo>
                    <a:pt x="140" y="1756"/>
                    <a:pt x="281" y="1718"/>
                    <a:pt x="426" y="1747"/>
                  </a:cubicBezTo>
                  <a:cubicBezTo>
                    <a:pt x="571" y="1776"/>
                    <a:pt x="721" y="2036"/>
                    <a:pt x="870" y="1969"/>
                  </a:cubicBezTo>
                  <a:cubicBezTo>
                    <a:pt x="1019" y="1902"/>
                    <a:pt x="1168" y="1222"/>
                    <a:pt x="1320" y="1345"/>
                  </a:cubicBezTo>
                  <a:cubicBezTo>
                    <a:pt x="1472" y="1468"/>
                    <a:pt x="1630" y="2867"/>
                    <a:pt x="1782" y="2707"/>
                  </a:cubicBezTo>
                  <a:cubicBezTo>
                    <a:pt x="1934" y="2547"/>
                    <a:pt x="2081" y="249"/>
                    <a:pt x="2232" y="385"/>
                  </a:cubicBezTo>
                  <a:cubicBezTo>
                    <a:pt x="2383" y="521"/>
                    <a:pt x="2539" y="3578"/>
                    <a:pt x="2688" y="3523"/>
                  </a:cubicBezTo>
                  <a:cubicBezTo>
                    <a:pt x="2837" y="3468"/>
                    <a:pt x="2977" y="110"/>
                    <a:pt x="3126" y="55"/>
                  </a:cubicBezTo>
                  <a:cubicBezTo>
                    <a:pt x="3275" y="0"/>
                    <a:pt x="3429" y="3051"/>
                    <a:pt x="3582" y="3193"/>
                  </a:cubicBezTo>
                  <a:cubicBezTo>
                    <a:pt x="3735" y="3335"/>
                    <a:pt x="3894" y="1066"/>
                    <a:pt x="4044" y="907"/>
                  </a:cubicBezTo>
                  <a:cubicBezTo>
                    <a:pt x="4194" y="748"/>
                    <a:pt x="4332" y="2122"/>
                    <a:pt x="4482" y="2239"/>
                  </a:cubicBezTo>
                  <a:cubicBezTo>
                    <a:pt x="4632" y="2356"/>
                    <a:pt x="4792" y="1676"/>
                    <a:pt x="4944" y="1609"/>
                  </a:cubicBezTo>
                  <a:cubicBezTo>
                    <a:pt x="5096" y="1542"/>
                    <a:pt x="5267" y="1808"/>
                    <a:pt x="5394" y="1837"/>
                  </a:cubicBezTo>
                  <a:cubicBezTo>
                    <a:pt x="5521" y="1866"/>
                    <a:pt x="5613" y="1824"/>
                    <a:pt x="5706" y="1783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/>
              <a:tailEnd type="arrow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7"/>
            <p:cNvSpPr>
              <a:spLocks noChangeAspect="1"/>
            </p:cNvSpPr>
            <p:nvPr/>
          </p:nvSpPr>
          <p:spPr bwMode="auto">
            <a:xfrm rot="2488197">
              <a:off x="1272" y="299"/>
              <a:ext cx="839" cy="119"/>
            </a:xfrm>
            <a:custGeom>
              <a:avLst/>
              <a:gdLst/>
              <a:ahLst/>
              <a:cxnLst>
                <a:cxn ang="0">
                  <a:pos x="0" y="1795"/>
                </a:cxn>
                <a:cxn ang="0">
                  <a:pos x="426" y="1747"/>
                </a:cxn>
                <a:cxn ang="0">
                  <a:pos x="870" y="1969"/>
                </a:cxn>
                <a:cxn ang="0">
                  <a:pos x="1320" y="1345"/>
                </a:cxn>
                <a:cxn ang="0">
                  <a:pos x="1782" y="2707"/>
                </a:cxn>
                <a:cxn ang="0">
                  <a:pos x="2232" y="385"/>
                </a:cxn>
                <a:cxn ang="0">
                  <a:pos x="2688" y="3523"/>
                </a:cxn>
                <a:cxn ang="0">
                  <a:pos x="3126" y="55"/>
                </a:cxn>
                <a:cxn ang="0">
                  <a:pos x="3582" y="3193"/>
                </a:cxn>
                <a:cxn ang="0">
                  <a:pos x="4044" y="907"/>
                </a:cxn>
                <a:cxn ang="0">
                  <a:pos x="4482" y="2239"/>
                </a:cxn>
                <a:cxn ang="0">
                  <a:pos x="4944" y="1609"/>
                </a:cxn>
                <a:cxn ang="0">
                  <a:pos x="5394" y="1837"/>
                </a:cxn>
                <a:cxn ang="0">
                  <a:pos x="5706" y="1783"/>
                </a:cxn>
              </a:cxnLst>
              <a:rect l="0" t="0" r="r" b="b"/>
              <a:pathLst>
                <a:path w="5706" h="3578">
                  <a:moveTo>
                    <a:pt x="0" y="1795"/>
                  </a:moveTo>
                  <a:cubicBezTo>
                    <a:pt x="140" y="1756"/>
                    <a:pt x="281" y="1718"/>
                    <a:pt x="426" y="1747"/>
                  </a:cubicBezTo>
                  <a:cubicBezTo>
                    <a:pt x="571" y="1776"/>
                    <a:pt x="721" y="2036"/>
                    <a:pt x="870" y="1969"/>
                  </a:cubicBezTo>
                  <a:cubicBezTo>
                    <a:pt x="1019" y="1902"/>
                    <a:pt x="1168" y="1222"/>
                    <a:pt x="1320" y="1345"/>
                  </a:cubicBezTo>
                  <a:cubicBezTo>
                    <a:pt x="1472" y="1468"/>
                    <a:pt x="1630" y="2867"/>
                    <a:pt x="1782" y="2707"/>
                  </a:cubicBezTo>
                  <a:cubicBezTo>
                    <a:pt x="1934" y="2547"/>
                    <a:pt x="2081" y="249"/>
                    <a:pt x="2232" y="385"/>
                  </a:cubicBezTo>
                  <a:cubicBezTo>
                    <a:pt x="2383" y="521"/>
                    <a:pt x="2539" y="3578"/>
                    <a:pt x="2688" y="3523"/>
                  </a:cubicBezTo>
                  <a:cubicBezTo>
                    <a:pt x="2837" y="3468"/>
                    <a:pt x="2977" y="110"/>
                    <a:pt x="3126" y="55"/>
                  </a:cubicBezTo>
                  <a:cubicBezTo>
                    <a:pt x="3275" y="0"/>
                    <a:pt x="3429" y="3051"/>
                    <a:pt x="3582" y="3193"/>
                  </a:cubicBezTo>
                  <a:cubicBezTo>
                    <a:pt x="3735" y="3335"/>
                    <a:pt x="3894" y="1066"/>
                    <a:pt x="4044" y="907"/>
                  </a:cubicBezTo>
                  <a:cubicBezTo>
                    <a:pt x="4194" y="748"/>
                    <a:pt x="4332" y="2122"/>
                    <a:pt x="4482" y="2239"/>
                  </a:cubicBezTo>
                  <a:cubicBezTo>
                    <a:pt x="4632" y="2356"/>
                    <a:pt x="4792" y="1676"/>
                    <a:pt x="4944" y="1609"/>
                  </a:cubicBezTo>
                  <a:cubicBezTo>
                    <a:pt x="5096" y="1542"/>
                    <a:pt x="5267" y="1808"/>
                    <a:pt x="5394" y="1837"/>
                  </a:cubicBezTo>
                  <a:cubicBezTo>
                    <a:pt x="5521" y="1866"/>
                    <a:pt x="5613" y="1824"/>
                    <a:pt x="5706" y="1783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/>
              <a:tailEnd type="arrow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 noChangeAspect="1"/>
            </p:cNvSpPr>
            <p:nvPr/>
          </p:nvSpPr>
          <p:spPr bwMode="auto">
            <a:xfrm rot="2488197">
              <a:off x="1739" y="453"/>
              <a:ext cx="829" cy="119"/>
            </a:xfrm>
            <a:custGeom>
              <a:avLst/>
              <a:gdLst/>
              <a:ahLst/>
              <a:cxnLst>
                <a:cxn ang="0">
                  <a:pos x="0" y="1795"/>
                </a:cxn>
                <a:cxn ang="0">
                  <a:pos x="426" y="1747"/>
                </a:cxn>
                <a:cxn ang="0">
                  <a:pos x="870" y="1969"/>
                </a:cxn>
                <a:cxn ang="0">
                  <a:pos x="1320" y="1345"/>
                </a:cxn>
                <a:cxn ang="0">
                  <a:pos x="1782" y="2707"/>
                </a:cxn>
                <a:cxn ang="0">
                  <a:pos x="2232" y="385"/>
                </a:cxn>
                <a:cxn ang="0">
                  <a:pos x="2688" y="3523"/>
                </a:cxn>
                <a:cxn ang="0">
                  <a:pos x="3126" y="55"/>
                </a:cxn>
                <a:cxn ang="0">
                  <a:pos x="3582" y="3193"/>
                </a:cxn>
                <a:cxn ang="0">
                  <a:pos x="4044" y="907"/>
                </a:cxn>
                <a:cxn ang="0">
                  <a:pos x="4482" y="2239"/>
                </a:cxn>
                <a:cxn ang="0">
                  <a:pos x="4944" y="1609"/>
                </a:cxn>
                <a:cxn ang="0">
                  <a:pos x="5394" y="1837"/>
                </a:cxn>
                <a:cxn ang="0">
                  <a:pos x="5706" y="1783"/>
                </a:cxn>
              </a:cxnLst>
              <a:rect l="0" t="0" r="r" b="b"/>
              <a:pathLst>
                <a:path w="5706" h="3578">
                  <a:moveTo>
                    <a:pt x="0" y="1795"/>
                  </a:moveTo>
                  <a:cubicBezTo>
                    <a:pt x="140" y="1756"/>
                    <a:pt x="281" y="1718"/>
                    <a:pt x="426" y="1747"/>
                  </a:cubicBezTo>
                  <a:cubicBezTo>
                    <a:pt x="571" y="1776"/>
                    <a:pt x="721" y="2036"/>
                    <a:pt x="870" y="1969"/>
                  </a:cubicBezTo>
                  <a:cubicBezTo>
                    <a:pt x="1019" y="1902"/>
                    <a:pt x="1168" y="1222"/>
                    <a:pt x="1320" y="1345"/>
                  </a:cubicBezTo>
                  <a:cubicBezTo>
                    <a:pt x="1472" y="1468"/>
                    <a:pt x="1630" y="2867"/>
                    <a:pt x="1782" y="2707"/>
                  </a:cubicBezTo>
                  <a:cubicBezTo>
                    <a:pt x="1934" y="2547"/>
                    <a:pt x="2081" y="249"/>
                    <a:pt x="2232" y="385"/>
                  </a:cubicBezTo>
                  <a:cubicBezTo>
                    <a:pt x="2383" y="521"/>
                    <a:pt x="2539" y="3578"/>
                    <a:pt x="2688" y="3523"/>
                  </a:cubicBezTo>
                  <a:cubicBezTo>
                    <a:pt x="2837" y="3468"/>
                    <a:pt x="2977" y="110"/>
                    <a:pt x="3126" y="55"/>
                  </a:cubicBezTo>
                  <a:cubicBezTo>
                    <a:pt x="3275" y="0"/>
                    <a:pt x="3429" y="3051"/>
                    <a:pt x="3582" y="3193"/>
                  </a:cubicBezTo>
                  <a:cubicBezTo>
                    <a:pt x="3735" y="3335"/>
                    <a:pt x="3894" y="1066"/>
                    <a:pt x="4044" y="907"/>
                  </a:cubicBezTo>
                  <a:cubicBezTo>
                    <a:pt x="4194" y="748"/>
                    <a:pt x="4332" y="2122"/>
                    <a:pt x="4482" y="2239"/>
                  </a:cubicBezTo>
                  <a:cubicBezTo>
                    <a:pt x="4632" y="2356"/>
                    <a:pt x="4792" y="1676"/>
                    <a:pt x="4944" y="1609"/>
                  </a:cubicBezTo>
                  <a:cubicBezTo>
                    <a:pt x="5096" y="1542"/>
                    <a:pt x="5267" y="1808"/>
                    <a:pt x="5394" y="1837"/>
                  </a:cubicBezTo>
                  <a:cubicBezTo>
                    <a:pt x="5521" y="1866"/>
                    <a:pt x="5613" y="1824"/>
                    <a:pt x="5706" y="1783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/>
              <a:tailEnd type="arrow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Rectangle 19"/>
            <p:cNvSpPr>
              <a:spLocks noChangeArrowheads="1"/>
            </p:cNvSpPr>
            <p:nvPr/>
          </p:nvSpPr>
          <p:spPr bwMode="auto">
            <a:xfrm rot="852548" flipV="1">
              <a:off x="1300" y="1762"/>
              <a:ext cx="1617" cy="1081"/>
            </a:xfrm>
            <a:prstGeom prst="rect">
              <a:avLst/>
            </a:prstGeom>
            <a:gradFill rotWithShape="0">
              <a:gsLst>
                <a:gs pos="0">
                  <a:srgbClr val="0033CC"/>
                </a:gs>
                <a:gs pos="100000">
                  <a:srgbClr val="0033CC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ObliqueTopRight">
                <a:rot lat="16499998" lon="0" rev="0"/>
              </a:camera>
              <a:lightRig rig="legacyFlat3" dir="b"/>
            </a:scene3d>
            <a:sp3d extrusionH="125400" prstMaterial="legacyMatte">
              <a:bevelT w="13500" h="13500" prst="angle"/>
              <a:bevelB w="13500" h="13500" prst="angle"/>
              <a:extrusionClr>
                <a:srgbClr val="0033CC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8" name="Oval 20"/>
            <p:cNvSpPr>
              <a:spLocks noChangeArrowheads="1"/>
            </p:cNvSpPr>
            <p:nvPr/>
          </p:nvSpPr>
          <p:spPr bwMode="auto">
            <a:xfrm>
              <a:off x="1586" y="2315"/>
              <a:ext cx="115" cy="1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/>
                <a:t>+</a:t>
              </a:r>
            </a:p>
          </p:txBody>
        </p:sp>
        <p:sp>
          <p:nvSpPr>
            <p:cNvPr id="29" name="Oval 21"/>
            <p:cNvSpPr>
              <a:spLocks noChangeArrowheads="1"/>
            </p:cNvSpPr>
            <p:nvPr/>
          </p:nvSpPr>
          <p:spPr bwMode="auto">
            <a:xfrm>
              <a:off x="1701" y="2280"/>
              <a:ext cx="116" cy="1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-</a:t>
              </a:r>
            </a:p>
          </p:txBody>
        </p:sp>
        <p:sp>
          <p:nvSpPr>
            <p:cNvPr id="30" name="Oval 22"/>
            <p:cNvSpPr>
              <a:spLocks noChangeArrowheads="1"/>
            </p:cNvSpPr>
            <p:nvPr/>
          </p:nvSpPr>
          <p:spPr bwMode="auto">
            <a:xfrm>
              <a:off x="2163" y="2245"/>
              <a:ext cx="116" cy="1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-</a:t>
              </a:r>
            </a:p>
          </p:txBody>
        </p:sp>
        <p:sp>
          <p:nvSpPr>
            <p:cNvPr id="31" name="Oval 23"/>
            <p:cNvSpPr>
              <a:spLocks noChangeArrowheads="1"/>
            </p:cNvSpPr>
            <p:nvPr/>
          </p:nvSpPr>
          <p:spPr bwMode="auto">
            <a:xfrm>
              <a:off x="2202" y="2350"/>
              <a:ext cx="115" cy="1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+</a:t>
              </a:r>
            </a:p>
          </p:txBody>
        </p:sp>
        <p:sp>
          <p:nvSpPr>
            <p:cNvPr id="32" name="Oval 24"/>
            <p:cNvSpPr>
              <a:spLocks noChangeArrowheads="1"/>
            </p:cNvSpPr>
            <p:nvPr/>
          </p:nvSpPr>
          <p:spPr bwMode="auto">
            <a:xfrm>
              <a:off x="2394" y="2420"/>
              <a:ext cx="116" cy="1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-</a:t>
              </a:r>
            </a:p>
          </p:txBody>
        </p:sp>
        <p:sp>
          <p:nvSpPr>
            <p:cNvPr id="33" name="Oval 25"/>
            <p:cNvSpPr>
              <a:spLocks noChangeArrowheads="1"/>
            </p:cNvSpPr>
            <p:nvPr/>
          </p:nvSpPr>
          <p:spPr bwMode="auto">
            <a:xfrm>
              <a:off x="1532" y="2246"/>
              <a:ext cx="347" cy="214"/>
            </a:xfrm>
            <a:prstGeom prst="ellipse">
              <a:avLst/>
            </a:prstGeom>
            <a:noFill/>
            <a:ln w="22225">
              <a:solidFill>
                <a:srgbClr val="FFFF00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34" name="Arc 26"/>
            <p:cNvSpPr>
              <a:spLocks noChangeAspect="1"/>
            </p:cNvSpPr>
            <p:nvPr/>
          </p:nvSpPr>
          <p:spPr bwMode="auto">
            <a:xfrm rot="16200000" flipV="1">
              <a:off x="1984" y="1931"/>
              <a:ext cx="79" cy="346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0433 w 21600"/>
                <a:gd name="T1" fmla="*/ 43168 h 43168"/>
                <a:gd name="T2" fmla="*/ 21580 w 21600"/>
                <a:gd name="T3" fmla="*/ 0 h 43168"/>
                <a:gd name="T4" fmla="*/ 21600 w 21600"/>
                <a:gd name="T5" fmla="*/ 21600 h 43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168" fill="none" extrusionOk="0">
                  <a:moveTo>
                    <a:pt x="20432" y="43168"/>
                  </a:moveTo>
                  <a:cubicBezTo>
                    <a:pt x="8973" y="42548"/>
                    <a:pt x="0" y="33075"/>
                    <a:pt x="0" y="21600"/>
                  </a:cubicBezTo>
                  <a:cubicBezTo>
                    <a:pt x="-1" y="9678"/>
                    <a:pt x="9658" y="11"/>
                    <a:pt x="21580" y="0"/>
                  </a:cubicBezTo>
                </a:path>
                <a:path w="21600" h="43168" stroke="0" extrusionOk="0">
                  <a:moveTo>
                    <a:pt x="20432" y="43168"/>
                  </a:moveTo>
                  <a:cubicBezTo>
                    <a:pt x="8973" y="42548"/>
                    <a:pt x="0" y="33075"/>
                    <a:pt x="0" y="21600"/>
                  </a:cubicBezTo>
                  <a:cubicBezTo>
                    <a:pt x="-1" y="9678"/>
                    <a:pt x="9658" y="11"/>
                    <a:pt x="21580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38100">
              <a:solidFill>
                <a:srgbClr val="FFFF00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Rectangle 27"/>
            <p:cNvSpPr>
              <a:spLocks noChangeArrowheads="1"/>
            </p:cNvSpPr>
            <p:nvPr/>
          </p:nvSpPr>
          <p:spPr bwMode="auto">
            <a:xfrm rot="852548" flipV="1">
              <a:off x="1300" y="2490"/>
              <a:ext cx="1617" cy="1081"/>
            </a:xfrm>
            <a:prstGeom prst="rect">
              <a:avLst/>
            </a:prstGeom>
            <a:gradFill rotWithShape="0">
              <a:gsLst>
                <a:gs pos="0">
                  <a:srgbClr val="0033CC"/>
                </a:gs>
                <a:gs pos="100000">
                  <a:srgbClr val="0033CC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ObliqueTopRight">
                <a:rot lat="16499998" lon="0" rev="0"/>
              </a:camera>
              <a:lightRig rig="legacyFlat3" dir="b"/>
            </a:scene3d>
            <a:sp3d extrusionH="125400" prstMaterial="legacyMatte">
              <a:bevelT w="13500" h="13500" prst="angle"/>
              <a:bevelB w="13500" h="13500" prst="angle"/>
              <a:extrusionClr>
                <a:srgbClr val="0033CC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6" name="Oval 28"/>
            <p:cNvSpPr>
              <a:spLocks noChangeArrowheads="1"/>
            </p:cNvSpPr>
            <p:nvPr/>
          </p:nvSpPr>
          <p:spPr bwMode="auto">
            <a:xfrm>
              <a:off x="2168" y="2902"/>
              <a:ext cx="116" cy="1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-</a:t>
              </a:r>
            </a:p>
          </p:txBody>
        </p:sp>
        <p:sp>
          <p:nvSpPr>
            <p:cNvPr id="37" name="Oval 29"/>
            <p:cNvSpPr>
              <a:spLocks noChangeArrowheads="1"/>
            </p:cNvSpPr>
            <p:nvPr/>
          </p:nvSpPr>
          <p:spPr bwMode="auto">
            <a:xfrm>
              <a:off x="2207" y="3007"/>
              <a:ext cx="115" cy="1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+</a:t>
              </a:r>
            </a:p>
          </p:txBody>
        </p:sp>
        <p:sp>
          <p:nvSpPr>
            <p:cNvPr id="38" name="Oval 30"/>
            <p:cNvSpPr>
              <a:spLocks noChangeArrowheads="1"/>
            </p:cNvSpPr>
            <p:nvPr/>
          </p:nvSpPr>
          <p:spPr bwMode="auto">
            <a:xfrm>
              <a:off x="2383" y="3157"/>
              <a:ext cx="116" cy="1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-</a:t>
              </a:r>
            </a:p>
          </p:txBody>
        </p:sp>
        <p:sp>
          <p:nvSpPr>
            <p:cNvPr id="39" name="Oval 31"/>
            <p:cNvSpPr>
              <a:spLocks noChangeArrowheads="1"/>
            </p:cNvSpPr>
            <p:nvPr/>
          </p:nvSpPr>
          <p:spPr bwMode="auto">
            <a:xfrm>
              <a:off x="2107" y="2838"/>
              <a:ext cx="254" cy="360"/>
            </a:xfrm>
            <a:prstGeom prst="ellipse">
              <a:avLst/>
            </a:prstGeom>
            <a:noFill/>
            <a:ln w="22225">
              <a:solidFill>
                <a:srgbClr val="FFFF00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Line 32"/>
            <p:cNvSpPr>
              <a:spLocks noChangeShapeType="1"/>
            </p:cNvSpPr>
            <p:nvPr/>
          </p:nvSpPr>
          <p:spPr bwMode="auto">
            <a:xfrm>
              <a:off x="590" y="751"/>
              <a:ext cx="122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Line 33"/>
            <p:cNvSpPr>
              <a:spLocks noChangeShapeType="1"/>
            </p:cNvSpPr>
            <p:nvPr/>
          </p:nvSpPr>
          <p:spPr bwMode="auto">
            <a:xfrm>
              <a:off x="588" y="1647"/>
              <a:ext cx="122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Line 34"/>
            <p:cNvSpPr>
              <a:spLocks noChangeShapeType="1"/>
            </p:cNvSpPr>
            <p:nvPr/>
          </p:nvSpPr>
          <p:spPr bwMode="auto">
            <a:xfrm>
              <a:off x="588" y="2639"/>
              <a:ext cx="122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Line 35"/>
            <p:cNvSpPr>
              <a:spLocks noChangeShapeType="1"/>
            </p:cNvSpPr>
            <p:nvPr/>
          </p:nvSpPr>
          <p:spPr bwMode="auto">
            <a:xfrm>
              <a:off x="588" y="3623"/>
              <a:ext cx="122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Text Box 36"/>
            <p:cNvSpPr txBox="1">
              <a:spLocks noChangeArrowheads="1"/>
            </p:cNvSpPr>
            <p:nvPr/>
          </p:nvSpPr>
          <p:spPr bwMode="auto">
            <a:xfrm>
              <a:off x="195" y="634"/>
              <a:ext cx="453" cy="27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  <a:flatTx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10</a:t>
              </a:r>
              <a:r>
                <a:rPr lang="en-US" sz="1600" baseline="30000" dirty="0">
                  <a:solidFill>
                    <a:schemeClr val="bg1"/>
                  </a:solidFill>
                </a:rPr>
                <a:t>-15</a:t>
              </a:r>
            </a:p>
          </p:txBody>
        </p:sp>
        <p:sp>
          <p:nvSpPr>
            <p:cNvPr id="45" name="Arc 37"/>
            <p:cNvSpPr>
              <a:spLocks noChangeAspect="1"/>
            </p:cNvSpPr>
            <p:nvPr/>
          </p:nvSpPr>
          <p:spPr bwMode="auto">
            <a:xfrm rot="5400000" flipH="1" flipV="1">
              <a:off x="2374" y="3664"/>
              <a:ext cx="89" cy="346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0433 w 21600"/>
                <a:gd name="T1" fmla="*/ 43168 h 43168"/>
                <a:gd name="T2" fmla="*/ 21580 w 21600"/>
                <a:gd name="T3" fmla="*/ 0 h 43168"/>
                <a:gd name="T4" fmla="*/ 21600 w 21600"/>
                <a:gd name="T5" fmla="*/ 21600 h 43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168" fill="none" extrusionOk="0">
                  <a:moveTo>
                    <a:pt x="20432" y="43168"/>
                  </a:moveTo>
                  <a:cubicBezTo>
                    <a:pt x="8973" y="42548"/>
                    <a:pt x="0" y="33075"/>
                    <a:pt x="0" y="21600"/>
                  </a:cubicBezTo>
                  <a:cubicBezTo>
                    <a:pt x="-1" y="9678"/>
                    <a:pt x="9658" y="11"/>
                    <a:pt x="21580" y="0"/>
                  </a:cubicBezTo>
                </a:path>
                <a:path w="21600" h="43168" stroke="0" extrusionOk="0">
                  <a:moveTo>
                    <a:pt x="20432" y="43168"/>
                  </a:moveTo>
                  <a:cubicBezTo>
                    <a:pt x="8973" y="42548"/>
                    <a:pt x="0" y="33075"/>
                    <a:pt x="0" y="21600"/>
                  </a:cubicBezTo>
                  <a:cubicBezTo>
                    <a:pt x="-1" y="9678"/>
                    <a:pt x="9658" y="11"/>
                    <a:pt x="21580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38100">
              <a:solidFill>
                <a:srgbClr val="FFFF00"/>
              </a:solidFill>
              <a:round/>
              <a:headEnd/>
              <a:tailEnd type="triangle" w="med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Oval 38"/>
            <p:cNvSpPr>
              <a:spLocks noChangeArrowheads="1"/>
            </p:cNvSpPr>
            <p:nvPr/>
          </p:nvSpPr>
          <p:spPr bwMode="auto">
            <a:xfrm>
              <a:off x="1971" y="2141"/>
              <a:ext cx="115" cy="10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+</a:t>
              </a:r>
            </a:p>
          </p:txBody>
        </p:sp>
        <p:sp>
          <p:nvSpPr>
            <p:cNvPr id="47" name="Oval 39"/>
            <p:cNvSpPr>
              <a:spLocks noChangeArrowheads="1"/>
            </p:cNvSpPr>
            <p:nvPr/>
          </p:nvSpPr>
          <p:spPr bwMode="auto">
            <a:xfrm>
              <a:off x="2377" y="3874"/>
              <a:ext cx="115" cy="1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-</a:t>
              </a:r>
            </a:p>
          </p:txBody>
        </p:sp>
        <p:sp>
          <p:nvSpPr>
            <p:cNvPr id="48" name="Text Box 40"/>
            <p:cNvSpPr txBox="1">
              <a:spLocks noChangeArrowheads="1"/>
            </p:cNvSpPr>
            <p:nvPr/>
          </p:nvSpPr>
          <p:spPr bwMode="auto">
            <a:xfrm rot="16200000">
              <a:off x="-162" y="2022"/>
              <a:ext cx="744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</a:rPr>
                <a:t>Time (sec)</a:t>
              </a:r>
            </a:p>
          </p:txBody>
        </p:sp>
        <p:sp>
          <p:nvSpPr>
            <p:cNvPr id="49" name="Text Box 41"/>
            <p:cNvSpPr txBox="1">
              <a:spLocks noChangeArrowheads="1"/>
            </p:cNvSpPr>
            <p:nvPr/>
          </p:nvSpPr>
          <p:spPr bwMode="auto">
            <a:xfrm>
              <a:off x="672" y="1075"/>
              <a:ext cx="1052" cy="374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</a:rPr>
                <a:t>Exciton Formation</a:t>
              </a:r>
            </a:p>
          </p:txBody>
        </p:sp>
        <p:sp>
          <p:nvSpPr>
            <p:cNvPr id="50" name="Text Box 42"/>
            <p:cNvSpPr txBox="1">
              <a:spLocks noChangeArrowheads="1"/>
            </p:cNvSpPr>
            <p:nvPr/>
          </p:nvSpPr>
          <p:spPr bwMode="auto">
            <a:xfrm>
              <a:off x="672" y="1823"/>
              <a:ext cx="960" cy="524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</a:rPr>
                <a:t>Carrier Migration &amp; Trapping</a:t>
              </a:r>
            </a:p>
          </p:txBody>
        </p:sp>
        <p:sp>
          <p:nvSpPr>
            <p:cNvPr id="51" name="Text Box 43"/>
            <p:cNvSpPr txBox="1">
              <a:spLocks noChangeArrowheads="1"/>
            </p:cNvSpPr>
            <p:nvPr/>
          </p:nvSpPr>
          <p:spPr bwMode="auto">
            <a:xfrm>
              <a:off x="696" y="3300"/>
              <a:ext cx="1029" cy="374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</a:rPr>
                <a:t>Electron-Hole</a:t>
              </a:r>
            </a:p>
            <a:p>
              <a:r>
                <a:rPr lang="en-US" sz="1200" b="1" dirty="0">
                  <a:solidFill>
                    <a:schemeClr val="bg1"/>
                  </a:solidFill>
                </a:rPr>
                <a:t>Recombination</a:t>
              </a:r>
            </a:p>
          </p:txBody>
        </p:sp>
        <p:sp>
          <p:nvSpPr>
            <p:cNvPr id="52" name="Text Box 44"/>
            <p:cNvSpPr txBox="1">
              <a:spLocks noChangeArrowheads="1"/>
            </p:cNvSpPr>
            <p:nvPr/>
          </p:nvSpPr>
          <p:spPr bwMode="auto">
            <a:xfrm>
              <a:off x="720" y="2576"/>
              <a:ext cx="1008" cy="374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</a:rPr>
                <a:t>Solvent Oxidation</a:t>
              </a:r>
            </a:p>
          </p:txBody>
        </p:sp>
        <p:sp>
          <p:nvSpPr>
            <p:cNvPr id="53" name="Text Box 45"/>
            <p:cNvSpPr txBox="1">
              <a:spLocks noChangeArrowheads="1"/>
            </p:cNvSpPr>
            <p:nvPr/>
          </p:nvSpPr>
          <p:spPr bwMode="auto">
            <a:xfrm>
              <a:off x="676" y="4026"/>
              <a:ext cx="1052" cy="374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</a:rPr>
                <a:t>Solvent Reduction</a:t>
              </a:r>
            </a:p>
          </p:txBody>
        </p:sp>
        <p:sp>
          <p:nvSpPr>
            <p:cNvPr id="54" name="Oval 46"/>
            <p:cNvSpPr>
              <a:spLocks noChangeArrowheads="1"/>
            </p:cNvSpPr>
            <p:nvPr/>
          </p:nvSpPr>
          <p:spPr bwMode="auto">
            <a:xfrm>
              <a:off x="2002" y="1427"/>
              <a:ext cx="116" cy="1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+</a:t>
              </a:r>
            </a:p>
          </p:txBody>
        </p:sp>
        <p:sp>
          <p:nvSpPr>
            <p:cNvPr id="55" name="Oval 47"/>
            <p:cNvSpPr>
              <a:spLocks noChangeArrowheads="1"/>
            </p:cNvSpPr>
            <p:nvPr/>
          </p:nvSpPr>
          <p:spPr bwMode="auto">
            <a:xfrm>
              <a:off x="2130" y="1427"/>
              <a:ext cx="115" cy="1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-</a:t>
              </a:r>
            </a:p>
          </p:txBody>
        </p:sp>
        <p:sp>
          <p:nvSpPr>
            <p:cNvPr id="56" name="Text Box 48"/>
            <p:cNvSpPr txBox="1">
              <a:spLocks noChangeArrowheads="1"/>
            </p:cNvSpPr>
            <p:nvPr/>
          </p:nvSpPr>
          <p:spPr bwMode="auto">
            <a:xfrm>
              <a:off x="204" y="1526"/>
              <a:ext cx="453" cy="27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  <a:flatTx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10</a:t>
              </a:r>
              <a:r>
                <a:rPr lang="en-US" sz="1600" baseline="30000" dirty="0">
                  <a:solidFill>
                    <a:schemeClr val="bg1"/>
                  </a:solidFill>
                </a:rPr>
                <a:t>-12</a:t>
              </a:r>
            </a:p>
          </p:txBody>
        </p:sp>
        <p:sp>
          <p:nvSpPr>
            <p:cNvPr id="57" name="Text Box 49"/>
            <p:cNvSpPr txBox="1">
              <a:spLocks noChangeArrowheads="1"/>
            </p:cNvSpPr>
            <p:nvPr/>
          </p:nvSpPr>
          <p:spPr bwMode="auto">
            <a:xfrm>
              <a:off x="227" y="2534"/>
              <a:ext cx="400" cy="27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  <a:flatTx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10</a:t>
              </a:r>
              <a:r>
                <a:rPr lang="en-US" sz="1600" baseline="30000" dirty="0">
                  <a:solidFill>
                    <a:schemeClr val="bg1"/>
                  </a:solidFill>
                </a:rPr>
                <a:t>-9</a:t>
              </a:r>
            </a:p>
          </p:txBody>
        </p:sp>
        <p:sp>
          <p:nvSpPr>
            <p:cNvPr id="58" name="Text Box 50"/>
            <p:cNvSpPr txBox="1">
              <a:spLocks noChangeArrowheads="1"/>
            </p:cNvSpPr>
            <p:nvPr/>
          </p:nvSpPr>
          <p:spPr bwMode="auto">
            <a:xfrm>
              <a:off x="222" y="3497"/>
              <a:ext cx="400" cy="27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  <a:flatTx/>
            </a:bodyPr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</a:rPr>
                <a:t>10</a:t>
              </a:r>
              <a:r>
                <a:rPr lang="en-US" sz="1600" baseline="30000" dirty="0">
                  <a:solidFill>
                    <a:schemeClr val="bg1"/>
                  </a:solidFill>
                </a:rPr>
                <a:t>-6</a:t>
              </a:r>
            </a:p>
          </p:txBody>
        </p:sp>
      </p:grpSp>
      <p:sp>
        <p:nvSpPr>
          <p:cNvPr id="199" name="Rectangle 198"/>
          <p:cNvSpPr/>
          <p:nvPr/>
        </p:nvSpPr>
        <p:spPr>
          <a:xfrm>
            <a:off x="3962400" y="1447800"/>
            <a:ext cx="487680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main issue limiting </a:t>
            </a:r>
            <a:r>
              <a:rPr lang="en-US" sz="1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photocatalysis</a:t>
            </a:r>
            <a:r>
              <a:rPr lang="en-US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of water as a </a:t>
            </a:r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source </a:t>
            </a:r>
            <a:r>
              <a:rPr lang="en-US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 hydrogen fuel is the inability to maintain charge separation of electrons and holes for a long enough period of time to allow the required </a:t>
            </a:r>
            <a:r>
              <a:rPr lang="en-US" sz="1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redox</a:t>
            </a:r>
            <a:r>
              <a:rPr lang="en-US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chemistry to occur. The first step in overcoming this issue is to develop catalytic materials to enhance the lifetime of charge separated species, which inherently requires </a:t>
            </a:r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understanding </a:t>
            </a:r>
            <a:r>
              <a:rPr lang="en-US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 fundamental electronic structure and underlying dynamics. </a:t>
            </a:r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transient charge separation and recombination kinetics in several intriguing 2-D materials were explored: (1) exfoliated </a:t>
            </a:r>
            <a:r>
              <a:rPr lang="en-US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niobiate</a:t>
            </a:r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[H</a:t>
            </a:r>
            <a:r>
              <a:rPr lang="en-US" sz="14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1-x</a:t>
            </a:r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14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Nb</a:t>
            </a:r>
            <a:r>
              <a:rPr lang="en-US" sz="14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14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]x- (x = 0-0.15) and </a:t>
            </a:r>
            <a:r>
              <a:rPr lang="en-US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titanate</a:t>
            </a:r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en-US" sz="14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14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1400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nanosheets</a:t>
            </a:r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and (2) </a:t>
            </a:r>
            <a:r>
              <a:rPr lang="en-US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CdSe</a:t>
            </a:r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nanoribbons</a:t>
            </a:r>
            <a:r>
              <a: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Both which exhibit photochemical hydrogen evolution under irradiation with ultrafast and visible excitation light. </a:t>
            </a:r>
            <a:endParaRPr lang="en-US" sz="1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3" name="Group 492"/>
          <p:cNvGrpSpPr>
            <a:grpSpLocks/>
          </p:cNvGrpSpPr>
          <p:nvPr/>
        </p:nvGrpSpPr>
        <p:grpSpPr bwMode="auto">
          <a:xfrm>
            <a:off x="4035738" y="4648200"/>
            <a:ext cx="2878427" cy="1660434"/>
            <a:chOff x="366" y="2402"/>
            <a:chExt cx="3017" cy="1682"/>
          </a:xfrm>
        </p:grpSpPr>
        <p:sp>
          <p:nvSpPr>
            <p:cNvPr id="204" name="Rectangle 493"/>
            <p:cNvSpPr>
              <a:spLocks noChangeArrowheads="1"/>
            </p:cNvSpPr>
            <p:nvPr/>
          </p:nvSpPr>
          <p:spPr bwMode="auto">
            <a:xfrm>
              <a:off x="624" y="2448"/>
              <a:ext cx="2575" cy="1343"/>
            </a:xfrm>
            <a:prstGeom prst="rect">
              <a:avLst/>
            </a:prstGeom>
            <a:noFill/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" name="Line 494"/>
            <p:cNvSpPr>
              <a:spLocks noChangeShapeType="1"/>
            </p:cNvSpPr>
            <p:nvPr/>
          </p:nvSpPr>
          <p:spPr bwMode="auto">
            <a:xfrm>
              <a:off x="624" y="2448"/>
              <a:ext cx="257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" name="Line 495"/>
            <p:cNvSpPr>
              <a:spLocks noChangeShapeType="1"/>
            </p:cNvSpPr>
            <p:nvPr/>
          </p:nvSpPr>
          <p:spPr bwMode="auto">
            <a:xfrm>
              <a:off x="624" y="3791"/>
              <a:ext cx="257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7" name="Line 496"/>
            <p:cNvSpPr>
              <a:spLocks noChangeShapeType="1"/>
            </p:cNvSpPr>
            <p:nvPr/>
          </p:nvSpPr>
          <p:spPr bwMode="auto">
            <a:xfrm flipV="1">
              <a:off x="3199" y="2448"/>
              <a:ext cx="1" cy="134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8" name="Line 497"/>
            <p:cNvSpPr>
              <a:spLocks noChangeShapeType="1"/>
            </p:cNvSpPr>
            <p:nvPr/>
          </p:nvSpPr>
          <p:spPr bwMode="auto">
            <a:xfrm flipV="1">
              <a:off x="624" y="2448"/>
              <a:ext cx="1" cy="134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9" name="Line 498"/>
            <p:cNvSpPr>
              <a:spLocks noChangeShapeType="1"/>
            </p:cNvSpPr>
            <p:nvPr/>
          </p:nvSpPr>
          <p:spPr bwMode="auto">
            <a:xfrm>
              <a:off x="624" y="3791"/>
              <a:ext cx="257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0" name="Line 499"/>
            <p:cNvSpPr>
              <a:spLocks noChangeShapeType="1"/>
            </p:cNvSpPr>
            <p:nvPr/>
          </p:nvSpPr>
          <p:spPr bwMode="auto">
            <a:xfrm flipV="1">
              <a:off x="624" y="2448"/>
              <a:ext cx="1" cy="134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1" name="Line 500"/>
            <p:cNvSpPr>
              <a:spLocks noChangeShapeType="1"/>
            </p:cNvSpPr>
            <p:nvPr/>
          </p:nvSpPr>
          <p:spPr bwMode="auto">
            <a:xfrm flipV="1">
              <a:off x="624" y="3761"/>
              <a:ext cx="1" cy="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2" name="Line 501"/>
            <p:cNvSpPr>
              <a:spLocks noChangeShapeType="1"/>
            </p:cNvSpPr>
            <p:nvPr/>
          </p:nvSpPr>
          <p:spPr bwMode="auto">
            <a:xfrm>
              <a:off x="624" y="2448"/>
              <a:ext cx="1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3" name="Rectangle 502"/>
            <p:cNvSpPr>
              <a:spLocks noChangeArrowheads="1"/>
            </p:cNvSpPr>
            <p:nvPr/>
          </p:nvSpPr>
          <p:spPr bwMode="auto">
            <a:xfrm>
              <a:off x="593" y="3806"/>
              <a:ext cx="67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  <p:sp>
          <p:nvSpPr>
            <p:cNvPr id="214" name="Line 503"/>
            <p:cNvSpPr>
              <a:spLocks noChangeShapeType="1"/>
            </p:cNvSpPr>
            <p:nvPr/>
          </p:nvSpPr>
          <p:spPr bwMode="auto">
            <a:xfrm flipV="1">
              <a:off x="837" y="3761"/>
              <a:ext cx="1" cy="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5" name="Line 504"/>
            <p:cNvSpPr>
              <a:spLocks noChangeShapeType="1"/>
            </p:cNvSpPr>
            <p:nvPr/>
          </p:nvSpPr>
          <p:spPr bwMode="auto">
            <a:xfrm>
              <a:off x="837" y="2448"/>
              <a:ext cx="1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6" name="Rectangle 505"/>
            <p:cNvSpPr>
              <a:spLocks noChangeArrowheads="1"/>
            </p:cNvSpPr>
            <p:nvPr/>
          </p:nvSpPr>
          <p:spPr bwMode="auto">
            <a:xfrm>
              <a:off x="730" y="3806"/>
              <a:ext cx="213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-0.5</a:t>
              </a:r>
            </a:p>
          </p:txBody>
        </p:sp>
        <p:sp>
          <p:nvSpPr>
            <p:cNvPr id="217" name="Line 506"/>
            <p:cNvSpPr>
              <a:spLocks noChangeShapeType="1"/>
            </p:cNvSpPr>
            <p:nvPr/>
          </p:nvSpPr>
          <p:spPr bwMode="auto">
            <a:xfrm flipV="1">
              <a:off x="1055" y="3761"/>
              <a:ext cx="1" cy="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8" name="Line 507"/>
            <p:cNvSpPr>
              <a:spLocks noChangeShapeType="1"/>
            </p:cNvSpPr>
            <p:nvPr/>
          </p:nvSpPr>
          <p:spPr bwMode="auto">
            <a:xfrm>
              <a:off x="1055" y="2448"/>
              <a:ext cx="1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9" name="Rectangle 508"/>
            <p:cNvSpPr>
              <a:spLocks noChangeArrowheads="1"/>
            </p:cNvSpPr>
            <p:nvPr/>
          </p:nvSpPr>
          <p:spPr bwMode="auto">
            <a:xfrm>
              <a:off x="1009" y="3806"/>
              <a:ext cx="101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0</a:t>
              </a:r>
            </a:p>
          </p:txBody>
        </p:sp>
        <p:sp>
          <p:nvSpPr>
            <p:cNvPr id="220" name="Line 509"/>
            <p:cNvSpPr>
              <a:spLocks noChangeShapeType="1"/>
            </p:cNvSpPr>
            <p:nvPr/>
          </p:nvSpPr>
          <p:spPr bwMode="auto">
            <a:xfrm flipV="1">
              <a:off x="1268" y="3761"/>
              <a:ext cx="1" cy="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1" name="Line 510"/>
            <p:cNvSpPr>
              <a:spLocks noChangeShapeType="1"/>
            </p:cNvSpPr>
            <p:nvPr/>
          </p:nvSpPr>
          <p:spPr bwMode="auto">
            <a:xfrm>
              <a:off x="1268" y="2448"/>
              <a:ext cx="1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2" name="Rectangle 511"/>
            <p:cNvSpPr>
              <a:spLocks noChangeArrowheads="1"/>
            </p:cNvSpPr>
            <p:nvPr/>
          </p:nvSpPr>
          <p:spPr bwMode="auto">
            <a:xfrm>
              <a:off x="1176" y="3806"/>
              <a:ext cx="20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0.5</a:t>
              </a:r>
            </a:p>
          </p:txBody>
        </p:sp>
        <p:sp>
          <p:nvSpPr>
            <p:cNvPr id="223" name="Line 512"/>
            <p:cNvSpPr>
              <a:spLocks noChangeShapeType="1"/>
            </p:cNvSpPr>
            <p:nvPr/>
          </p:nvSpPr>
          <p:spPr bwMode="auto">
            <a:xfrm flipV="1">
              <a:off x="1481" y="3761"/>
              <a:ext cx="1" cy="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4" name="Line 513"/>
            <p:cNvSpPr>
              <a:spLocks noChangeShapeType="1"/>
            </p:cNvSpPr>
            <p:nvPr/>
          </p:nvSpPr>
          <p:spPr bwMode="auto">
            <a:xfrm>
              <a:off x="1481" y="2448"/>
              <a:ext cx="1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5" name="Rectangle 514"/>
            <p:cNvSpPr>
              <a:spLocks noChangeArrowheads="1"/>
            </p:cNvSpPr>
            <p:nvPr/>
          </p:nvSpPr>
          <p:spPr bwMode="auto">
            <a:xfrm>
              <a:off x="1420" y="3806"/>
              <a:ext cx="134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 1</a:t>
              </a:r>
            </a:p>
          </p:txBody>
        </p:sp>
        <p:sp>
          <p:nvSpPr>
            <p:cNvPr id="226" name="Line 515"/>
            <p:cNvSpPr>
              <a:spLocks noChangeShapeType="1"/>
            </p:cNvSpPr>
            <p:nvPr/>
          </p:nvSpPr>
          <p:spPr bwMode="auto">
            <a:xfrm flipV="1">
              <a:off x="1912" y="3761"/>
              <a:ext cx="1" cy="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7" name="Line 516"/>
            <p:cNvSpPr>
              <a:spLocks noChangeShapeType="1"/>
            </p:cNvSpPr>
            <p:nvPr/>
          </p:nvSpPr>
          <p:spPr bwMode="auto">
            <a:xfrm>
              <a:off x="1912" y="2448"/>
              <a:ext cx="1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8" name="Rectangle 517"/>
            <p:cNvSpPr>
              <a:spLocks noChangeArrowheads="1"/>
            </p:cNvSpPr>
            <p:nvPr/>
          </p:nvSpPr>
          <p:spPr bwMode="auto">
            <a:xfrm>
              <a:off x="1820" y="3806"/>
              <a:ext cx="20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 10</a:t>
              </a:r>
            </a:p>
          </p:txBody>
        </p:sp>
        <p:sp>
          <p:nvSpPr>
            <p:cNvPr id="229" name="Line 518"/>
            <p:cNvSpPr>
              <a:spLocks noChangeShapeType="1"/>
            </p:cNvSpPr>
            <p:nvPr/>
          </p:nvSpPr>
          <p:spPr bwMode="auto">
            <a:xfrm flipV="1">
              <a:off x="2343" y="3761"/>
              <a:ext cx="1" cy="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0" name="Line 519"/>
            <p:cNvSpPr>
              <a:spLocks noChangeShapeType="1"/>
            </p:cNvSpPr>
            <p:nvPr/>
          </p:nvSpPr>
          <p:spPr bwMode="auto">
            <a:xfrm>
              <a:off x="2343" y="2448"/>
              <a:ext cx="1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1" name="Rectangle 520"/>
            <p:cNvSpPr>
              <a:spLocks noChangeArrowheads="1"/>
            </p:cNvSpPr>
            <p:nvPr/>
          </p:nvSpPr>
          <p:spPr bwMode="auto">
            <a:xfrm>
              <a:off x="2221" y="3806"/>
              <a:ext cx="269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 100</a:t>
              </a:r>
            </a:p>
          </p:txBody>
        </p:sp>
        <p:sp>
          <p:nvSpPr>
            <p:cNvPr id="232" name="Line 521"/>
            <p:cNvSpPr>
              <a:spLocks noChangeShapeType="1"/>
            </p:cNvSpPr>
            <p:nvPr/>
          </p:nvSpPr>
          <p:spPr bwMode="auto">
            <a:xfrm flipV="1">
              <a:off x="2769" y="3761"/>
              <a:ext cx="1" cy="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3" name="Line 522"/>
            <p:cNvSpPr>
              <a:spLocks noChangeShapeType="1"/>
            </p:cNvSpPr>
            <p:nvPr/>
          </p:nvSpPr>
          <p:spPr bwMode="auto">
            <a:xfrm>
              <a:off x="2769" y="2448"/>
              <a:ext cx="1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4" name="Rectangle 523"/>
            <p:cNvSpPr>
              <a:spLocks noChangeArrowheads="1"/>
            </p:cNvSpPr>
            <p:nvPr/>
          </p:nvSpPr>
          <p:spPr bwMode="auto">
            <a:xfrm>
              <a:off x="2632" y="3806"/>
              <a:ext cx="30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1000</a:t>
              </a:r>
            </a:p>
          </p:txBody>
        </p:sp>
        <p:sp>
          <p:nvSpPr>
            <p:cNvPr id="235" name="Line 524"/>
            <p:cNvSpPr>
              <a:spLocks noChangeShapeType="1"/>
            </p:cNvSpPr>
            <p:nvPr/>
          </p:nvSpPr>
          <p:spPr bwMode="auto">
            <a:xfrm flipV="1">
              <a:off x="3199" y="3761"/>
              <a:ext cx="1" cy="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6" name="Line 525"/>
            <p:cNvSpPr>
              <a:spLocks noChangeShapeType="1"/>
            </p:cNvSpPr>
            <p:nvPr/>
          </p:nvSpPr>
          <p:spPr bwMode="auto">
            <a:xfrm>
              <a:off x="3199" y="2448"/>
              <a:ext cx="1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7" name="Rectangle 526"/>
            <p:cNvSpPr>
              <a:spLocks noChangeArrowheads="1"/>
            </p:cNvSpPr>
            <p:nvPr/>
          </p:nvSpPr>
          <p:spPr bwMode="auto">
            <a:xfrm>
              <a:off x="3047" y="3806"/>
              <a:ext cx="33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10000</a:t>
              </a:r>
            </a:p>
          </p:txBody>
        </p:sp>
        <p:sp>
          <p:nvSpPr>
            <p:cNvPr id="238" name="Line 527"/>
            <p:cNvSpPr>
              <a:spLocks noChangeShapeType="1"/>
            </p:cNvSpPr>
            <p:nvPr/>
          </p:nvSpPr>
          <p:spPr bwMode="auto">
            <a:xfrm>
              <a:off x="624" y="3725"/>
              <a:ext cx="2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9" name="Line 528"/>
            <p:cNvSpPr>
              <a:spLocks noChangeShapeType="1"/>
            </p:cNvSpPr>
            <p:nvPr/>
          </p:nvSpPr>
          <p:spPr bwMode="auto">
            <a:xfrm flipH="1">
              <a:off x="3174" y="3725"/>
              <a:ext cx="2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0" name="Rectangle 529"/>
            <p:cNvSpPr>
              <a:spLocks noChangeArrowheads="1"/>
            </p:cNvSpPr>
            <p:nvPr/>
          </p:nvSpPr>
          <p:spPr bwMode="auto">
            <a:xfrm>
              <a:off x="543" y="3664"/>
              <a:ext cx="67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</a:p>
          </p:txBody>
        </p:sp>
        <p:sp>
          <p:nvSpPr>
            <p:cNvPr id="241" name="Line 530"/>
            <p:cNvSpPr>
              <a:spLocks noChangeShapeType="1"/>
            </p:cNvSpPr>
            <p:nvPr/>
          </p:nvSpPr>
          <p:spPr bwMode="auto">
            <a:xfrm>
              <a:off x="624" y="3472"/>
              <a:ext cx="2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2" name="Line 531"/>
            <p:cNvSpPr>
              <a:spLocks noChangeShapeType="1"/>
            </p:cNvSpPr>
            <p:nvPr/>
          </p:nvSpPr>
          <p:spPr bwMode="auto">
            <a:xfrm flipH="1">
              <a:off x="3174" y="3472"/>
              <a:ext cx="2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3" name="Rectangle 532"/>
            <p:cNvSpPr>
              <a:spLocks noChangeArrowheads="1"/>
            </p:cNvSpPr>
            <p:nvPr/>
          </p:nvSpPr>
          <p:spPr bwMode="auto">
            <a:xfrm>
              <a:off x="543" y="3411"/>
              <a:ext cx="67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244" name="Line 533"/>
            <p:cNvSpPr>
              <a:spLocks noChangeShapeType="1"/>
            </p:cNvSpPr>
            <p:nvPr/>
          </p:nvSpPr>
          <p:spPr bwMode="auto">
            <a:xfrm>
              <a:off x="624" y="3218"/>
              <a:ext cx="2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5" name="Line 534"/>
            <p:cNvSpPr>
              <a:spLocks noChangeShapeType="1"/>
            </p:cNvSpPr>
            <p:nvPr/>
          </p:nvSpPr>
          <p:spPr bwMode="auto">
            <a:xfrm flipH="1">
              <a:off x="3174" y="3218"/>
              <a:ext cx="2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" name="Rectangle 535"/>
            <p:cNvSpPr>
              <a:spLocks noChangeArrowheads="1"/>
            </p:cNvSpPr>
            <p:nvPr/>
          </p:nvSpPr>
          <p:spPr bwMode="auto">
            <a:xfrm>
              <a:off x="543" y="3158"/>
              <a:ext cx="67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247" name="Line 536"/>
            <p:cNvSpPr>
              <a:spLocks noChangeShapeType="1"/>
            </p:cNvSpPr>
            <p:nvPr/>
          </p:nvSpPr>
          <p:spPr bwMode="auto">
            <a:xfrm>
              <a:off x="624" y="2965"/>
              <a:ext cx="2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8" name="Line 537"/>
            <p:cNvSpPr>
              <a:spLocks noChangeShapeType="1"/>
            </p:cNvSpPr>
            <p:nvPr/>
          </p:nvSpPr>
          <p:spPr bwMode="auto">
            <a:xfrm flipH="1">
              <a:off x="3174" y="2965"/>
              <a:ext cx="2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9" name="Rectangle 538"/>
            <p:cNvSpPr>
              <a:spLocks noChangeArrowheads="1"/>
            </p:cNvSpPr>
            <p:nvPr/>
          </p:nvSpPr>
          <p:spPr bwMode="auto">
            <a:xfrm>
              <a:off x="543" y="2904"/>
              <a:ext cx="67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250" name="Line 539"/>
            <p:cNvSpPr>
              <a:spLocks noChangeShapeType="1"/>
            </p:cNvSpPr>
            <p:nvPr/>
          </p:nvSpPr>
          <p:spPr bwMode="auto">
            <a:xfrm>
              <a:off x="624" y="2717"/>
              <a:ext cx="2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1" name="Line 540"/>
            <p:cNvSpPr>
              <a:spLocks noChangeShapeType="1"/>
            </p:cNvSpPr>
            <p:nvPr/>
          </p:nvSpPr>
          <p:spPr bwMode="auto">
            <a:xfrm flipH="1">
              <a:off x="3174" y="2717"/>
              <a:ext cx="2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2" name="Rectangle 541"/>
            <p:cNvSpPr>
              <a:spLocks noChangeArrowheads="1"/>
            </p:cNvSpPr>
            <p:nvPr/>
          </p:nvSpPr>
          <p:spPr bwMode="auto">
            <a:xfrm>
              <a:off x="543" y="2656"/>
              <a:ext cx="67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sp>
          <p:nvSpPr>
            <p:cNvPr id="253" name="Line 542"/>
            <p:cNvSpPr>
              <a:spLocks noChangeShapeType="1"/>
            </p:cNvSpPr>
            <p:nvPr/>
          </p:nvSpPr>
          <p:spPr bwMode="auto">
            <a:xfrm>
              <a:off x="624" y="2463"/>
              <a:ext cx="2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4" name="Line 543"/>
            <p:cNvSpPr>
              <a:spLocks noChangeShapeType="1"/>
            </p:cNvSpPr>
            <p:nvPr/>
          </p:nvSpPr>
          <p:spPr bwMode="auto">
            <a:xfrm flipH="1">
              <a:off x="3174" y="2463"/>
              <a:ext cx="2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5" name="Rectangle 544"/>
            <p:cNvSpPr>
              <a:spLocks noChangeArrowheads="1"/>
            </p:cNvSpPr>
            <p:nvPr/>
          </p:nvSpPr>
          <p:spPr bwMode="auto">
            <a:xfrm>
              <a:off x="543" y="2402"/>
              <a:ext cx="67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256" name="Line 545"/>
            <p:cNvSpPr>
              <a:spLocks noChangeShapeType="1"/>
            </p:cNvSpPr>
            <p:nvPr/>
          </p:nvSpPr>
          <p:spPr bwMode="auto">
            <a:xfrm>
              <a:off x="624" y="2448"/>
              <a:ext cx="2575" cy="1"/>
            </a:xfrm>
            <a:prstGeom prst="line">
              <a:avLst/>
            </a:prstGeom>
            <a:noFill/>
            <a:ln w="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7" name="Line 546"/>
            <p:cNvSpPr>
              <a:spLocks noChangeShapeType="1"/>
            </p:cNvSpPr>
            <p:nvPr/>
          </p:nvSpPr>
          <p:spPr bwMode="auto">
            <a:xfrm>
              <a:off x="624" y="3791"/>
              <a:ext cx="2575" cy="1"/>
            </a:xfrm>
            <a:prstGeom prst="line">
              <a:avLst/>
            </a:prstGeom>
            <a:noFill/>
            <a:ln w="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8" name="Line 547"/>
            <p:cNvSpPr>
              <a:spLocks noChangeShapeType="1"/>
            </p:cNvSpPr>
            <p:nvPr/>
          </p:nvSpPr>
          <p:spPr bwMode="auto">
            <a:xfrm flipV="1">
              <a:off x="3199" y="2448"/>
              <a:ext cx="1" cy="1343"/>
            </a:xfrm>
            <a:prstGeom prst="line">
              <a:avLst/>
            </a:prstGeom>
            <a:noFill/>
            <a:ln w="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9" name="Line 548"/>
            <p:cNvSpPr>
              <a:spLocks noChangeShapeType="1"/>
            </p:cNvSpPr>
            <p:nvPr/>
          </p:nvSpPr>
          <p:spPr bwMode="auto">
            <a:xfrm flipV="1">
              <a:off x="624" y="2448"/>
              <a:ext cx="1" cy="1343"/>
            </a:xfrm>
            <a:prstGeom prst="line">
              <a:avLst/>
            </a:prstGeom>
            <a:noFill/>
            <a:ln w="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0" name="Oval 549"/>
            <p:cNvSpPr>
              <a:spLocks noChangeArrowheads="1"/>
            </p:cNvSpPr>
            <p:nvPr/>
          </p:nvSpPr>
          <p:spPr bwMode="auto">
            <a:xfrm>
              <a:off x="624" y="3715"/>
              <a:ext cx="20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1" name="Oval 550"/>
            <p:cNvSpPr>
              <a:spLocks noChangeArrowheads="1"/>
            </p:cNvSpPr>
            <p:nvPr/>
          </p:nvSpPr>
          <p:spPr bwMode="auto">
            <a:xfrm>
              <a:off x="644" y="3715"/>
              <a:ext cx="20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2" name="Oval 551"/>
            <p:cNvSpPr>
              <a:spLocks noChangeArrowheads="1"/>
            </p:cNvSpPr>
            <p:nvPr/>
          </p:nvSpPr>
          <p:spPr bwMode="auto">
            <a:xfrm>
              <a:off x="664" y="3710"/>
              <a:ext cx="21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3" name="Oval 552"/>
            <p:cNvSpPr>
              <a:spLocks noChangeArrowheads="1"/>
            </p:cNvSpPr>
            <p:nvPr/>
          </p:nvSpPr>
          <p:spPr bwMode="auto">
            <a:xfrm>
              <a:off x="685" y="3715"/>
              <a:ext cx="20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4" name="Oval 553"/>
            <p:cNvSpPr>
              <a:spLocks noChangeArrowheads="1"/>
            </p:cNvSpPr>
            <p:nvPr/>
          </p:nvSpPr>
          <p:spPr bwMode="auto">
            <a:xfrm>
              <a:off x="710" y="3710"/>
              <a:ext cx="20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5" name="Oval 554"/>
            <p:cNvSpPr>
              <a:spLocks noChangeArrowheads="1"/>
            </p:cNvSpPr>
            <p:nvPr/>
          </p:nvSpPr>
          <p:spPr bwMode="auto">
            <a:xfrm>
              <a:off x="730" y="3710"/>
              <a:ext cx="21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6" name="Oval 555"/>
            <p:cNvSpPr>
              <a:spLocks noChangeArrowheads="1"/>
            </p:cNvSpPr>
            <p:nvPr/>
          </p:nvSpPr>
          <p:spPr bwMode="auto">
            <a:xfrm>
              <a:off x="751" y="3710"/>
              <a:ext cx="20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7" name="Oval 556"/>
            <p:cNvSpPr>
              <a:spLocks noChangeArrowheads="1"/>
            </p:cNvSpPr>
            <p:nvPr/>
          </p:nvSpPr>
          <p:spPr bwMode="auto">
            <a:xfrm>
              <a:off x="771" y="3710"/>
              <a:ext cx="20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8" name="Oval 557"/>
            <p:cNvSpPr>
              <a:spLocks noChangeArrowheads="1"/>
            </p:cNvSpPr>
            <p:nvPr/>
          </p:nvSpPr>
          <p:spPr bwMode="auto">
            <a:xfrm>
              <a:off x="796" y="3710"/>
              <a:ext cx="20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9" name="Oval 558"/>
            <p:cNvSpPr>
              <a:spLocks noChangeArrowheads="1"/>
            </p:cNvSpPr>
            <p:nvPr/>
          </p:nvSpPr>
          <p:spPr bwMode="auto">
            <a:xfrm>
              <a:off x="816" y="3705"/>
              <a:ext cx="21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0" name="Oval 559"/>
            <p:cNvSpPr>
              <a:spLocks noChangeArrowheads="1"/>
            </p:cNvSpPr>
            <p:nvPr/>
          </p:nvSpPr>
          <p:spPr bwMode="auto">
            <a:xfrm>
              <a:off x="837" y="3705"/>
              <a:ext cx="20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1" name="Oval 560"/>
            <p:cNvSpPr>
              <a:spLocks noChangeArrowheads="1"/>
            </p:cNvSpPr>
            <p:nvPr/>
          </p:nvSpPr>
          <p:spPr bwMode="auto">
            <a:xfrm>
              <a:off x="857" y="3695"/>
              <a:ext cx="20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2" name="Oval 561"/>
            <p:cNvSpPr>
              <a:spLocks noChangeArrowheads="1"/>
            </p:cNvSpPr>
            <p:nvPr/>
          </p:nvSpPr>
          <p:spPr bwMode="auto">
            <a:xfrm>
              <a:off x="882" y="3690"/>
              <a:ext cx="21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3" name="Oval 562"/>
            <p:cNvSpPr>
              <a:spLocks noChangeArrowheads="1"/>
            </p:cNvSpPr>
            <p:nvPr/>
          </p:nvSpPr>
          <p:spPr bwMode="auto">
            <a:xfrm>
              <a:off x="903" y="3675"/>
              <a:ext cx="20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4" name="Oval 563"/>
            <p:cNvSpPr>
              <a:spLocks noChangeArrowheads="1"/>
            </p:cNvSpPr>
            <p:nvPr/>
          </p:nvSpPr>
          <p:spPr bwMode="auto">
            <a:xfrm>
              <a:off x="923" y="3654"/>
              <a:ext cx="20" cy="21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5" name="Oval 564"/>
            <p:cNvSpPr>
              <a:spLocks noChangeArrowheads="1"/>
            </p:cNvSpPr>
            <p:nvPr/>
          </p:nvSpPr>
          <p:spPr bwMode="auto">
            <a:xfrm>
              <a:off x="943" y="3614"/>
              <a:ext cx="20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6" name="Oval 565"/>
            <p:cNvSpPr>
              <a:spLocks noChangeArrowheads="1"/>
            </p:cNvSpPr>
            <p:nvPr/>
          </p:nvSpPr>
          <p:spPr bwMode="auto">
            <a:xfrm>
              <a:off x="963" y="3538"/>
              <a:ext cx="21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7" name="Oval 566"/>
            <p:cNvSpPr>
              <a:spLocks noChangeArrowheads="1"/>
            </p:cNvSpPr>
            <p:nvPr/>
          </p:nvSpPr>
          <p:spPr bwMode="auto">
            <a:xfrm>
              <a:off x="989" y="3447"/>
              <a:ext cx="20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8" name="Oval 567"/>
            <p:cNvSpPr>
              <a:spLocks noChangeArrowheads="1"/>
            </p:cNvSpPr>
            <p:nvPr/>
          </p:nvSpPr>
          <p:spPr bwMode="auto">
            <a:xfrm>
              <a:off x="1009" y="3315"/>
              <a:ext cx="20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9" name="Oval 568"/>
            <p:cNvSpPr>
              <a:spLocks noChangeArrowheads="1"/>
            </p:cNvSpPr>
            <p:nvPr/>
          </p:nvSpPr>
          <p:spPr bwMode="auto">
            <a:xfrm>
              <a:off x="1029" y="3193"/>
              <a:ext cx="21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0" name="Oval 569"/>
            <p:cNvSpPr>
              <a:spLocks noChangeArrowheads="1"/>
            </p:cNvSpPr>
            <p:nvPr/>
          </p:nvSpPr>
          <p:spPr bwMode="auto">
            <a:xfrm>
              <a:off x="1050" y="3076"/>
              <a:ext cx="20" cy="21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1" name="Oval 570"/>
            <p:cNvSpPr>
              <a:spLocks noChangeArrowheads="1"/>
            </p:cNvSpPr>
            <p:nvPr/>
          </p:nvSpPr>
          <p:spPr bwMode="auto">
            <a:xfrm>
              <a:off x="1075" y="2965"/>
              <a:ext cx="20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2" name="Oval 571"/>
            <p:cNvSpPr>
              <a:spLocks noChangeArrowheads="1"/>
            </p:cNvSpPr>
            <p:nvPr/>
          </p:nvSpPr>
          <p:spPr bwMode="auto">
            <a:xfrm>
              <a:off x="1095" y="2859"/>
              <a:ext cx="21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3" name="Oval 572"/>
            <p:cNvSpPr>
              <a:spLocks noChangeArrowheads="1"/>
            </p:cNvSpPr>
            <p:nvPr/>
          </p:nvSpPr>
          <p:spPr bwMode="auto">
            <a:xfrm>
              <a:off x="1116" y="2757"/>
              <a:ext cx="20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4" name="Oval 573"/>
            <p:cNvSpPr>
              <a:spLocks noChangeArrowheads="1"/>
            </p:cNvSpPr>
            <p:nvPr/>
          </p:nvSpPr>
          <p:spPr bwMode="auto">
            <a:xfrm>
              <a:off x="1136" y="2717"/>
              <a:ext cx="20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5" name="Oval 574"/>
            <p:cNvSpPr>
              <a:spLocks noChangeArrowheads="1"/>
            </p:cNvSpPr>
            <p:nvPr/>
          </p:nvSpPr>
          <p:spPr bwMode="auto">
            <a:xfrm>
              <a:off x="1161" y="2686"/>
              <a:ext cx="21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6" name="Oval 575"/>
            <p:cNvSpPr>
              <a:spLocks noChangeArrowheads="1"/>
            </p:cNvSpPr>
            <p:nvPr/>
          </p:nvSpPr>
          <p:spPr bwMode="auto">
            <a:xfrm>
              <a:off x="1182" y="2615"/>
              <a:ext cx="20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7" name="Oval 576"/>
            <p:cNvSpPr>
              <a:spLocks noChangeArrowheads="1"/>
            </p:cNvSpPr>
            <p:nvPr/>
          </p:nvSpPr>
          <p:spPr bwMode="auto">
            <a:xfrm>
              <a:off x="1202" y="2549"/>
              <a:ext cx="20" cy="21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8" name="Oval 577"/>
            <p:cNvSpPr>
              <a:spLocks noChangeArrowheads="1"/>
            </p:cNvSpPr>
            <p:nvPr/>
          </p:nvSpPr>
          <p:spPr bwMode="auto">
            <a:xfrm>
              <a:off x="1222" y="2539"/>
              <a:ext cx="20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9" name="Oval 578"/>
            <p:cNvSpPr>
              <a:spLocks noChangeArrowheads="1"/>
            </p:cNvSpPr>
            <p:nvPr/>
          </p:nvSpPr>
          <p:spPr bwMode="auto">
            <a:xfrm>
              <a:off x="1247" y="2514"/>
              <a:ext cx="21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0" name="Oval 579"/>
            <p:cNvSpPr>
              <a:spLocks noChangeArrowheads="1"/>
            </p:cNvSpPr>
            <p:nvPr/>
          </p:nvSpPr>
          <p:spPr bwMode="auto">
            <a:xfrm>
              <a:off x="1268" y="2539"/>
              <a:ext cx="20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1" name="Oval 580"/>
            <p:cNvSpPr>
              <a:spLocks noChangeArrowheads="1"/>
            </p:cNvSpPr>
            <p:nvPr/>
          </p:nvSpPr>
          <p:spPr bwMode="auto">
            <a:xfrm>
              <a:off x="1288" y="2539"/>
              <a:ext cx="20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2" name="Oval 581"/>
            <p:cNvSpPr>
              <a:spLocks noChangeArrowheads="1"/>
            </p:cNvSpPr>
            <p:nvPr/>
          </p:nvSpPr>
          <p:spPr bwMode="auto">
            <a:xfrm>
              <a:off x="1308" y="2539"/>
              <a:ext cx="21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3" name="Oval 582"/>
            <p:cNvSpPr>
              <a:spLocks noChangeArrowheads="1"/>
            </p:cNvSpPr>
            <p:nvPr/>
          </p:nvSpPr>
          <p:spPr bwMode="auto">
            <a:xfrm>
              <a:off x="1329" y="2539"/>
              <a:ext cx="20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4" name="Oval 583"/>
            <p:cNvSpPr>
              <a:spLocks noChangeArrowheads="1"/>
            </p:cNvSpPr>
            <p:nvPr/>
          </p:nvSpPr>
          <p:spPr bwMode="auto">
            <a:xfrm>
              <a:off x="1354" y="2544"/>
              <a:ext cx="20" cy="21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5" name="Oval 584"/>
            <p:cNvSpPr>
              <a:spLocks noChangeArrowheads="1"/>
            </p:cNvSpPr>
            <p:nvPr/>
          </p:nvSpPr>
          <p:spPr bwMode="auto">
            <a:xfrm>
              <a:off x="1374" y="2519"/>
              <a:ext cx="20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6" name="Oval 585"/>
            <p:cNvSpPr>
              <a:spLocks noChangeArrowheads="1"/>
            </p:cNvSpPr>
            <p:nvPr/>
          </p:nvSpPr>
          <p:spPr bwMode="auto">
            <a:xfrm>
              <a:off x="1394" y="2509"/>
              <a:ext cx="21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7" name="Oval 586"/>
            <p:cNvSpPr>
              <a:spLocks noChangeArrowheads="1"/>
            </p:cNvSpPr>
            <p:nvPr/>
          </p:nvSpPr>
          <p:spPr bwMode="auto">
            <a:xfrm>
              <a:off x="1415" y="2519"/>
              <a:ext cx="20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8" name="Oval 587"/>
            <p:cNvSpPr>
              <a:spLocks noChangeArrowheads="1"/>
            </p:cNvSpPr>
            <p:nvPr/>
          </p:nvSpPr>
          <p:spPr bwMode="auto">
            <a:xfrm>
              <a:off x="1460" y="2524"/>
              <a:ext cx="21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9" name="Oval 588"/>
            <p:cNvSpPr>
              <a:spLocks noChangeArrowheads="1"/>
            </p:cNvSpPr>
            <p:nvPr/>
          </p:nvSpPr>
          <p:spPr bwMode="auto">
            <a:xfrm>
              <a:off x="1476" y="2519"/>
              <a:ext cx="20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0" name="Oval 589"/>
            <p:cNvSpPr>
              <a:spLocks noChangeArrowheads="1"/>
            </p:cNvSpPr>
            <p:nvPr/>
          </p:nvSpPr>
          <p:spPr bwMode="auto">
            <a:xfrm>
              <a:off x="1486" y="2544"/>
              <a:ext cx="20" cy="21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1" name="Oval 590"/>
            <p:cNvSpPr>
              <a:spLocks noChangeArrowheads="1"/>
            </p:cNvSpPr>
            <p:nvPr/>
          </p:nvSpPr>
          <p:spPr bwMode="auto">
            <a:xfrm>
              <a:off x="1496" y="2559"/>
              <a:ext cx="20" cy="21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2" name="Oval 591"/>
            <p:cNvSpPr>
              <a:spLocks noChangeArrowheads="1"/>
            </p:cNvSpPr>
            <p:nvPr/>
          </p:nvSpPr>
          <p:spPr bwMode="auto">
            <a:xfrm>
              <a:off x="1506" y="2549"/>
              <a:ext cx="20" cy="21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3" name="Oval 592"/>
            <p:cNvSpPr>
              <a:spLocks noChangeArrowheads="1"/>
            </p:cNvSpPr>
            <p:nvPr/>
          </p:nvSpPr>
          <p:spPr bwMode="auto">
            <a:xfrm>
              <a:off x="1516" y="2519"/>
              <a:ext cx="20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4" name="Oval 593"/>
            <p:cNvSpPr>
              <a:spLocks noChangeArrowheads="1"/>
            </p:cNvSpPr>
            <p:nvPr/>
          </p:nvSpPr>
          <p:spPr bwMode="auto">
            <a:xfrm>
              <a:off x="1526" y="2519"/>
              <a:ext cx="21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5" name="Oval 594"/>
            <p:cNvSpPr>
              <a:spLocks noChangeArrowheads="1"/>
            </p:cNvSpPr>
            <p:nvPr/>
          </p:nvSpPr>
          <p:spPr bwMode="auto">
            <a:xfrm>
              <a:off x="1536" y="2529"/>
              <a:ext cx="21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6" name="Oval 595"/>
            <p:cNvSpPr>
              <a:spLocks noChangeArrowheads="1"/>
            </p:cNvSpPr>
            <p:nvPr/>
          </p:nvSpPr>
          <p:spPr bwMode="auto">
            <a:xfrm>
              <a:off x="1547" y="2544"/>
              <a:ext cx="20" cy="21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7" name="Oval 596"/>
            <p:cNvSpPr>
              <a:spLocks noChangeArrowheads="1"/>
            </p:cNvSpPr>
            <p:nvPr/>
          </p:nvSpPr>
          <p:spPr bwMode="auto">
            <a:xfrm>
              <a:off x="1557" y="2554"/>
              <a:ext cx="20" cy="21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8" name="Oval 597"/>
            <p:cNvSpPr>
              <a:spLocks noChangeArrowheads="1"/>
            </p:cNvSpPr>
            <p:nvPr/>
          </p:nvSpPr>
          <p:spPr bwMode="auto">
            <a:xfrm>
              <a:off x="1562" y="2539"/>
              <a:ext cx="20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9" name="Oval 598"/>
            <p:cNvSpPr>
              <a:spLocks noChangeArrowheads="1"/>
            </p:cNvSpPr>
            <p:nvPr/>
          </p:nvSpPr>
          <p:spPr bwMode="auto">
            <a:xfrm>
              <a:off x="1572" y="2544"/>
              <a:ext cx="20" cy="21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0" name="Oval 599"/>
            <p:cNvSpPr>
              <a:spLocks noChangeArrowheads="1"/>
            </p:cNvSpPr>
            <p:nvPr/>
          </p:nvSpPr>
          <p:spPr bwMode="auto">
            <a:xfrm>
              <a:off x="1582" y="2544"/>
              <a:ext cx="20" cy="21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1" name="Oval 600"/>
            <p:cNvSpPr>
              <a:spLocks noChangeArrowheads="1"/>
            </p:cNvSpPr>
            <p:nvPr/>
          </p:nvSpPr>
          <p:spPr bwMode="auto">
            <a:xfrm>
              <a:off x="1592" y="2539"/>
              <a:ext cx="20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2" name="Oval 601"/>
            <p:cNvSpPr>
              <a:spLocks noChangeArrowheads="1"/>
            </p:cNvSpPr>
            <p:nvPr/>
          </p:nvSpPr>
          <p:spPr bwMode="auto">
            <a:xfrm>
              <a:off x="1602" y="2524"/>
              <a:ext cx="21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3" name="Oval 602"/>
            <p:cNvSpPr>
              <a:spLocks noChangeArrowheads="1"/>
            </p:cNvSpPr>
            <p:nvPr/>
          </p:nvSpPr>
          <p:spPr bwMode="auto">
            <a:xfrm>
              <a:off x="1612" y="2509"/>
              <a:ext cx="21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4" name="Oval 603"/>
            <p:cNvSpPr>
              <a:spLocks noChangeArrowheads="1"/>
            </p:cNvSpPr>
            <p:nvPr/>
          </p:nvSpPr>
          <p:spPr bwMode="auto">
            <a:xfrm>
              <a:off x="1623" y="2524"/>
              <a:ext cx="20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5" name="Oval 604"/>
            <p:cNvSpPr>
              <a:spLocks noChangeArrowheads="1"/>
            </p:cNvSpPr>
            <p:nvPr/>
          </p:nvSpPr>
          <p:spPr bwMode="auto">
            <a:xfrm>
              <a:off x="1633" y="2559"/>
              <a:ext cx="20" cy="21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6" name="Oval 605"/>
            <p:cNvSpPr>
              <a:spLocks noChangeArrowheads="1"/>
            </p:cNvSpPr>
            <p:nvPr/>
          </p:nvSpPr>
          <p:spPr bwMode="auto">
            <a:xfrm>
              <a:off x="1643" y="2570"/>
              <a:ext cx="20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7" name="Oval 606"/>
            <p:cNvSpPr>
              <a:spLocks noChangeArrowheads="1"/>
            </p:cNvSpPr>
            <p:nvPr/>
          </p:nvSpPr>
          <p:spPr bwMode="auto">
            <a:xfrm>
              <a:off x="1653" y="2570"/>
              <a:ext cx="20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8" name="Oval 607"/>
            <p:cNvSpPr>
              <a:spLocks noChangeArrowheads="1"/>
            </p:cNvSpPr>
            <p:nvPr/>
          </p:nvSpPr>
          <p:spPr bwMode="auto">
            <a:xfrm>
              <a:off x="1663" y="2565"/>
              <a:ext cx="20" cy="20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319" name="Group 608"/>
            <p:cNvGrpSpPr>
              <a:grpSpLocks/>
            </p:cNvGrpSpPr>
            <p:nvPr/>
          </p:nvGrpSpPr>
          <p:grpSpPr bwMode="auto">
            <a:xfrm>
              <a:off x="624" y="2504"/>
              <a:ext cx="2520" cy="1226"/>
              <a:chOff x="2923" y="2369"/>
              <a:chExt cx="2520" cy="1226"/>
            </a:xfrm>
          </p:grpSpPr>
          <p:sp>
            <p:nvSpPr>
              <p:cNvPr id="493" name="Oval 609"/>
              <p:cNvSpPr>
                <a:spLocks noChangeArrowheads="1"/>
              </p:cNvSpPr>
              <p:nvPr/>
            </p:nvSpPr>
            <p:spPr bwMode="auto">
              <a:xfrm>
                <a:off x="3967" y="2409"/>
                <a:ext cx="21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94" name="Oval 610"/>
              <p:cNvSpPr>
                <a:spLocks noChangeArrowheads="1"/>
              </p:cNvSpPr>
              <p:nvPr/>
            </p:nvSpPr>
            <p:spPr bwMode="auto">
              <a:xfrm>
                <a:off x="3977" y="2430"/>
                <a:ext cx="21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95" name="Oval 611"/>
              <p:cNvSpPr>
                <a:spLocks noChangeArrowheads="1"/>
              </p:cNvSpPr>
              <p:nvPr/>
            </p:nvSpPr>
            <p:spPr bwMode="auto">
              <a:xfrm>
                <a:off x="3988" y="2435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96" name="Oval 612"/>
              <p:cNvSpPr>
                <a:spLocks noChangeArrowheads="1"/>
              </p:cNvSpPr>
              <p:nvPr/>
            </p:nvSpPr>
            <p:spPr bwMode="auto">
              <a:xfrm>
                <a:off x="3998" y="2440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97" name="Oval 613"/>
              <p:cNvSpPr>
                <a:spLocks noChangeArrowheads="1"/>
              </p:cNvSpPr>
              <p:nvPr/>
            </p:nvSpPr>
            <p:spPr bwMode="auto">
              <a:xfrm>
                <a:off x="4008" y="2440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98" name="Oval 614"/>
              <p:cNvSpPr>
                <a:spLocks noChangeArrowheads="1"/>
              </p:cNvSpPr>
              <p:nvPr/>
            </p:nvSpPr>
            <p:spPr bwMode="auto">
              <a:xfrm>
                <a:off x="4018" y="2445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99" name="Oval 615"/>
              <p:cNvSpPr>
                <a:spLocks noChangeArrowheads="1"/>
              </p:cNvSpPr>
              <p:nvPr/>
            </p:nvSpPr>
            <p:spPr bwMode="auto">
              <a:xfrm>
                <a:off x="4028" y="2445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00" name="Oval 616"/>
              <p:cNvSpPr>
                <a:spLocks noChangeArrowheads="1"/>
              </p:cNvSpPr>
              <p:nvPr/>
            </p:nvSpPr>
            <p:spPr bwMode="auto">
              <a:xfrm>
                <a:off x="4038" y="2450"/>
                <a:ext cx="21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01" name="Oval 617"/>
              <p:cNvSpPr>
                <a:spLocks noChangeArrowheads="1"/>
              </p:cNvSpPr>
              <p:nvPr/>
            </p:nvSpPr>
            <p:spPr bwMode="auto">
              <a:xfrm>
                <a:off x="4048" y="2460"/>
                <a:ext cx="21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02" name="Oval 618"/>
              <p:cNvSpPr>
                <a:spLocks noChangeArrowheads="1"/>
              </p:cNvSpPr>
              <p:nvPr/>
            </p:nvSpPr>
            <p:spPr bwMode="auto">
              <a:xfrm>
                <a:off x="4059" y="2460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03" name="Oval 619"/>
              <p:cNvSpPr>
                <a:spLocks noChangeArrowheads="1"/>
              </p:cNvSpPr>
              <p:nvPr/>
            </p:nvSpPr>
            <p:spPr bwMode="auto">
              <a:xfrm>
                <a:off x="4064" y="2475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04" name="Oval 620"/>
              <p:cNvSpPr>
                <a:spLocks noChangeArrowheads="1"/>
              </p:cNvSpPr>
              <p:nvPr/>
            </p:nvSpPr>
            <p:spPr bwMode="auto">
              <a:xfrm>
                <a:off x="4074" y="2450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05" name="Oval 621"/>
              <p:cNvSpPr>
                <a:spLocks noChangeArrowheads="1"/>
              </p:cNvSpPr>
              <p:nvPr/>
            </p:nvSpPr>
            <p:spPr bwMode="auto">
              <a:xfrm>
                <a:off x="4084" y="2455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06" name="Oval 622"/>
              <p:cNvSpPr>
                <a:spLocks noChangeArrowheads="1"/>
              </p:cNvSpPr>
              <p:nvPr/>
            </p:nvSpPr>
            <p:spPr bwMode="auto">
              <a:xfrm>
                <a:off x="4094" y="2465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07" name="Oval 623"/>
              <p:cNvSpPr>
                <a:spLocks noChangeArrowheads="1"/>
              </p:cNvSpPr>
              <p:nvPr/>
            </p:nvSpPr>
            <p:spPr bwMode="auto">
              <a:xfrm>
                <a:off x="4104" y="2506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08" name="Oval 624"/>
              <p:cNvSpPr>
                <a:spLocks noChangeArrowheads="1"/>
              </p:cNvSpPr>
              <p:nvPr/>
            </p:nvSpPr>
            <p:spPr bwMode="auto">
              <a:xfrm>
                <a:off x="4114" y="2475"/>
                <a:ext cx="21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09" name="Oval 625"/>
              <p:cNvSpPr>
                <a:spLocks noChangeArrowheads="1"/>
              </p:cNvSpPr>
              <p:nvPr/>
            </p:nvSpPr>
            <p:spPr bwMode="auto">
              <a:xfrm>
                <a:off x="4124" y="2490"/>
                <a:ext cx="21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0" name="Oval 626"/>
              <p:cNvSpPr>
                <a:spLocks noChangeArrowheads="1"/>
              </p:cNvSpPr>
              <p:nvPr/>
            </p:nvSpPr>
            <p:spPr bwMode="auto">
              <a:xfrm>
                <a:off x="4135" y="2470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1" name="Oval 627"/>
              <p:cNvSpPr>
                <a:spLocks noChangeArrowheads="1"/>
              </p:cNvSpPr>
              <p:nvPr/>
            </p:nvSpPr>
            <p:spPr bwMode="auto">
              <a:xfrm>
                <a:off x="4145" y="2470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2" name="Oval 628"/>
              <p:cNvSpPr>
                <a:spLocks noChangeArrowheads="1"/>
              </p:cNvSpPr>
              <p:nvPr/>
            </p:nvSpPr>
            <p:spPr bwMode="auto">
              <a:xfrm>
                <a:off x="4150" y="2475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3" name="Oval 629"/>
              <p:cNvSpPr>
                <a:spLocks noChangeArrowheads="1"/>
              </p:cNvSpPr>
              <p:nvPr/>
            </p:nvSpPr>
            <p:spPr bwMode="auto">
              <a:xfrm>
                <a:off x="4160" y="2490"/>
                <a:ext cx="20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4" name="Oval 630"/>
              <p:cNvSpPr>
                <a:spLocks noChangeArrowheads="1"/>
              </p:cNvSpPr>
              <p:nvPr/>
            </p:nvSpPr>
            <p:spPr bwMode="auto">
              <a:xfrm>
                <a:off x="4170" y="2485"/>
                <a:ext cx="20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5" name="Oval 631"/>
              <p:cNvSpPr>
                <a:spLocks noChangeArrowheads="1"/>
              </p:cNvSpPr>
              <p:nvPr/>
            </p:nvSpPr>
            <p:spPr bwMode="auto">
              <a:xfrm>
                <a:off x="4180" y="2475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6" name="Oval 632"/>
              <p:cNvSpPr>
                <a:spLocks noChangeArrowheads="1"/>
              </p:cNvSpPr>
              <p:nvPr/>
            </p:nvSpPr>
            <p:spPr bwMode="auto">
              <a:xfrm>
                <a:off x="4190" y="2480"/>
                <a:ext cx="21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7" name="Oval 633"/>
              <p:cNvSpPr>
                <a:spLocks noChangeArrowheads="1"/>
              </p:cNvSpPr>
              <p:nvPr/>
            </p:nvSpPr>
            <p:spPr bwMode="auto">
              <a:xfrm>
                <a:off x="4200" y="2480"/>
                <a:ext cx="21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8" name="Oval 634"/>
              <p:cNvSpPr>
                <a:spLocks noChangeArrowheads="1"/>
              </p:cNvSpPr>
              <p:nvPr/>
            </p:nvSpPr>
            <p:spPr bwMode="auto">
              <a:xfrm>
                <a:off x="4211" y="2495"/>
                <a:ext cx="20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9" name="Oval 635"/>
              <p:cNvSpPr>
                <a:spLocks noChangeArrowheads="1"/>
              </p:cNvSpPr>
              <p:nvPr/>
            </p:nvSpPr>
            <p:spPr bwMode="auto">
              <a:xfrm>
                <a:off x="4221" y="2500"/>
                <a:ext cx="20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20" name="Oval 636"/>
              <p:cNvSpPr>
                <a:spLocks noChangeArrowheads="1"/>
              </p:cNvSpPr>
              <p:nvPr/>
            </p:nvSpPr>
            <p:spPr bwMode="auto">
              <a:xfrm>
                <a:off x="4231" y="2506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21" name="Oval 637"/>
              <p:cNvSpPr>
                <a:spLocks noChangeArrowheads="1"/>
              </p:cNvSpPr>
              <p:nvPr/>
            </p:nvSpPr>
            <p:spPr bwMode="auto">
              <a:xfrm>
                <a:off x="4236" y="2511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22" name="Oval 638"/>
              <p:cNvSpPr>
                <a:spLocks noChangeArrowheads="1"/>
              </p:cNvSpPr>
              <p:nvPr/>
            </p:nvSpPr>
            <p:spPr bwMode="auto">
              <a:xfrm>
                <a:off x="4246" y="2516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23" name="Oval 639"/>
              <p:cNvSpPr>
                <a:spLocks noChangeArrowheads="1"/>
              </p:cNvSpPr>
              <p:nvPr/>
            </p:nvSpPr>
            <p:spPr bwMode="auto">
              <a:xfrm>
                <a:off x="4256" y="2531"/>
                <a:ext cx="21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24" name="Oval 640"/>
              <p:cNvSpPr>
                <a:spLocks noChangeArrowheads="1"/>
              </p:cNvSpPr>
              <p:nvPr/>
            </p:nvSpPr>
            <p:spPr bwMode="auto">
              <a:xfrm>
                <a:off x="4266" y="2526"/>
                <a:ext cx="21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25" name="Oval 641"/>
              <p:cNvSpPr>
                <a:spLocks noChangeArrowheads="1"/>
              </p:cNvSpPr>
              <p:nvPr/>
            </p:nvSpPr>
            <p:spPr bwMode="auto">
              <a:xfrm>
                <a:off x="4277" y="2526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26" name="Oval 642"/>
              <p:cNvSpPr>
                <a:spLocks noChangeArrowheads="1"/>
              </p:cNvSpPr>
              <p:nvPr/>
            </p:nvSpPr>
            <p:spPr bwMode="auto">
              <a:xfrm>
                <a:off x="4287" y="2541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27" name="Oval 643"/>
              <p:cNvSpPr>
                <a:spLocks noChangeArrowheads="1"/>
              </p:cNvSpPr>
              <p:nvPr/>
            </p:nvSpPr>
            <p:spPr bwMode="auto">
              <a:xfrm>
                <a:off x="4297" y="2531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28" name="Oval 644"/>
              <p:cNvSpPr>
                <a:spLocks noChangeArrowheads="1"/>
              </p:cNvSpPr>
              <p:nvPr/>
            </p:nvSpPr>
            <p:spPr bwMode="auto">
              <a:xfrm>
                <a:off x="4307" y="2531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29" name="Oval 645"/>
              <p:cNvSpPr>
                <a:spLocks noChangeArrowheads="1"/>
              </p:cNvSpPr>
              <p:nvPr/>
            </p:nvSpPr>
            <p:spPr bwMode="auto">
              <a:xfrm>
                <a:off x="4317" y="2531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30" name="Oval 646"/>
              <p:cNvSpPr>
                <a:spLocks noChangeArrowheads="1"/>
              </p:cNvSpPr>
              <p:nvPr/>
            </p:nvSpPr>
            <p:spPr bwMode="auto">
              <a:xfrm>
                <a:off x="4322" y="2531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31" name="Oval 647"/>
              <p:cNvSpPr>
                <a:spLocks noChangeArrowheads="1"/>
              </p:cNvSpPr>
              <p:nvPr/>
            </p:nvSpPr>
            <p:spPr bwMode="auto">
              <a:xfrm>
                <a:off x="4332" y="2521"/>
                <a:ext cx="21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32" name="Oval 648"/>
              <p:cNvSpPr>
                <a:spLocks noChangeArrowheads="1"/>
              </p:cNvSpPr>
              <p:nvPr/>
            </p:nvSpPr>
            <p:spPr bwMode="auto">
              <a:xfrm>
                <a:off x="4342" y="2531"/>
                <a:ext cx="21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33" name="Oval 649"/>
              <p:cNvSpPr>
                <a:spLocks noChangeArrowheads="1"/>
              </p:cNvSpPr>
              <p:nvPr/>
            </p:nvSpPr>
            <p:spPr bwMode="auto">
              <a:xfrm>
                <a:off x="4353" y="2556"/>
                <a:ext cx="20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34" name="Oval 650"/>
              <p:cNvSpPr>
                <a:spLocks noChangeArrowheads="1"/>
              </p:cNvSpPr>
              <p:nvPr/>
            </p:nvSpPr>
            <p:spPr bwMode="auto">
              <a:xfrm>
                <a:off x="4363" y="2566"/>
                <a:ext cx="20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35" name="Oval 651"/>
              <p:cNvSpPr>
                <a:spLocks noChangeArrowheads="1"/>
              </p:cNvSpPr>
              <p:nvPr/>
            </p:nvSpPr>
            <p:spPr bwMode="auto">
              <a:xfrm>
                <a:off x="4373" y="2551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36" name="Oval 652"/>
              <p:cNvSpPr>
                <a:spLocks noChangeArrowheads="1"/>
              </p:cNvSpPr>
              <p:nvPr/>
            </p:nvSpPr>
            <p:spPr bwMode="auto">
              <a:xfrm>
                <a:off x="4383" y="2531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37" name="Oval 653"/>
              <p:cNvSpPr>
                <a:spLocks noChangeArrowheads="1"/>
              </p:cNvSpPr>
              <p:nvPr/>
            </p:nvSpPr>
            <p:spPr bwMode="auto">
              <a:xfrm>
                <a:off x="4393" y="2556"/>
                <a:ext cx="20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38" name="Oval 654"/>
              <p:cNvSpPr>
                <a:spLocks noChangeArrowheads="1"/>
              </p:cNvSpPr>
              <p:nvPr/>
            </p:nvSpPr>
            <p:spPr bwMode="auto">
              <a:xfrm>
                <a:off x="4398" y="2571"/>
                <a:ext cx="21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39" name="Oval 655"/>
              <p:cNvSpPr>
                <a:spLocks noChangeArrowheads="1"/>
              </p:cNvSpPr>
              <p:nvPr/>
            </p:nvSpPr>
            <p:spPr bwMode="auto">
              <a:xfrm>
                <a:off x="4408" y="2571"/>
                <a:ext cx="21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40" name="Oval 656"/>
              <p:cNvSpPr>
                <a:spLocks noChangeArrowheads="1"/>
              </p:cNvSpPr>
              <p:nvPr/>
            </p:nvSpPr>
            <p:spPr bwMode="auto">
              <a:xfrm>
                <a:off x="4419" y="2561"/>
                <a:ext cx="20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41" name="Oval 657"/>
              <p:cNvSpPr>
                <a:spLocks noChangeArrowheads="1"/>
              </p:cNvSpPr>
              <p:nvPr/>
            </p:nvSpPr>
            <p:spPr bwMode="auto">
              <a:xfrm>
                <a:off x="4429" y="2592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42" name="Oval 658"/>
              <p:cNvSpPr>
                <a:spLocks noChangeArrowheads="1"/>
              </p:cNvSpPr>
              <p:nvPr/>
            </p:nvSpPr>
            <p:spPr bwMode="auto">
              <a:xfrm>
                <a:off x="4439" y="2602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43" name="Oval 659"/>
              <p:cNvSpPr>
                <a:spLocks noChangeArrowheads="1"/>
              </p:cNvSpPr>
              <p:nvPr/>
            </p:nvSpPr>
            <p:spPr bwMode="auto">
              <a:xfrm>
                <a:off x="4449" y="2587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44" name="Oval 660"/>
              <p:cNvSpPr>
                <a:spLocks noChangeArrowheads="1"/>
              </p:cNvSpPr>
              <p:nvPr/>
            </p:nvSpPr>
            <p:spPr bwMode="auto">
              <a:xfrm>
                <a:off x="4459" y="2582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45" name="Oval 661"/>
              <p:cNvSpPr>
                <a:spLocks noChangeArrowheads="1"/>
              </p:cNvSpPr>
              <p:nvPr/>
            </p:nvSpPr>
            <p:spPr bwMode="auto">
              <a:xfrm>
                <a:off x="4469" y="2597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46" name="Oval 662"/>
              <p:cNvSpPr>
                <a:spLocks noChangeArrowheads="1"/>
              </p:cNvSpPr>
              <p:nvPr/>
            </p:nvSpPr>
            <p:spPr bwMode="auto">
              <a:xfrm>
                <a:off x="4479" y="2607"/>
                <a:ext cx="21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47" name="Oval 663"/>
              <p:cNvSpPr>
                <a:spLocks noChangeArrowheads="1"/>
              </p:cNvSpPr>
              <p:nvPr/>
            </p:nvSpPr>
            <p:spPr bwMode="auto">
              <a:xfrm>
                <a:off x="4484" y="2617"/>
                <a:ext cx="21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48" name="Oval 664"/>
              <p:cNvSpPr>
                <a:spLocks noChangeArrowheads="1"/>
              </p:cNvSpPr>
              <p:nvPr/>
            </p:nvSpPr>
            <p:spPr bwMode="auto">
              <a:xfrm>
                <a:off x="4495" y="2617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49" name="Oval 665"/>
              <p:cNvSpPr>
                <a:spLocks noChangeArrowheads="1"/>
              </p:cNvSpPr>
              <p:nvPr/>
            </p:nvSpPr>
            <p:spPr bwMode="auto">
              <a:xfrm>
                <a:off x="4505" y="2607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50" name="Oval 666"/>
              <p:cNvSpPr>
                <a:spLocks noChangeArrowheads="1"/>
              </p:cNvSpPr>
              <p:nvPr/>
            </p:nvSpPr>
            <p:spPr bwMode="auto">
              <a:xfrm>
                <a:off x="4515" y="2617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51" name="Oval 667"/>
              <p:cNvSpPr>
                <a:spLocks noChangeArrowheads="1"/>
              </p:cNvSpPr>
              <p:nvPr/>
            </p:nvSpPr>
            <p:spPr bwMode="auto">
              <a:xfrm>
                <a:off x="4525" y="2637"/>
                <a:ext cx="20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52" name="Oval 668"/>
              <p:cNvSpPr>
                <a:spLocks noChangeArrowheads="1"/>
              </p:cNvSpPr>
              <p:nvPr/>
            </p:nvSpPr>
            <p:spPr bwMode="auto">
              <a:xfrm>
                <a:off x="4535" y="2622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53" name="Oval 669"/>
              <p:cNvSpPr>
                <a:spLocks noChangeArrowheads="1"/>
              </p:cNvSpPr>
              <p:nvPr/>
            </p:nvSpPr>
            <p:spPr bwMode="auto">
              <a:xfrm>
                <a:off x="4545" y="2617"/>
                <a:ext cx="21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54" name="Oval 670"/>
              <p:cNvSpPr>
                <a:spLocks noChangeArrowheads="1"/>
              </p:cNvSpPr>
              <p:nvPr/>
            </p:nvSpPr>
            <p:spPr bwMode="auto">
              <a:xfrm>
                <a:off x="4555" y="2647"/>
                <a:ext cx="21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55" name="Oval 671"/>
              <p:cNvSpPr>
                <a:spLocks noChangeArrowheads="1"/>
              </p:cNvSpPr>
              <p:nvPr/>
            </p:nvSpPr>
            <p:spPr bwMode="auto">
              <a:xfrm>
                <a:off x="4560" y="2663"/>
                <a:ext cx="21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56" name="Oval 672"/>
              <p:cNvSpPr>
                <a:spLocks noChangeArrowheads="1"/>
              </p:cNvSpPr>
              <p:nvPr/>
            </p:nvSpPr>
            <p:spPr bwMode="auto">
              <a:xfrm>
                <a:off x="4571" y="2647"/>
                <a:ext cx="20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57" name="Oval 673"/>
              <p:cNvSpPr>
                <a:spLocks noChangeArrowheads="1"/>
              </p:cNvSpPr>
              <p:nvPr/>
            </p:nvSpPr>
            <p:spPr bwMode="auto">
              <a:xfrm>
                <a:off x="4581" y="2668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58" name="Oval 674"/>
              <p:cNvSpPr>
                <a:spLocks noChangeArrowheads="1"/>
              </p:cNvSpPr>
              <p:nvPr/>
            </p:nvSpPr>
            <p:spPr bwMode="auto">
              <a:xfrm>
                <a:off x="4591" y="2673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59" name="Oval 675"/>
              <p:cNvSpPr>
                <a:spLocks noChangeArrowheads="1"/>
              </p:cNvSpPr>
              <p:nvPr/>
            </p:nvSpPr>
            <p:spPr bwMode="auto">
              <a:xfrm>
                <a:off x="4601" y="2663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60" name="Oval 676"/>
              <p:cNvSpPr>
                <a:spLocks noChangeArrowheads="1"/>
              </p:cNvSpPr>
              <p:nvPr/>
            </p:nvSpPr>
            <p:spPr bwMode="auto">
              <a:xfrm>
                <a:off x="4611" y="2678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61" name="Oval 677"/>
              <p:cNvSpPr>
                <a:spLocks noChangeArrowheads="1"/>
              </p:cNvSpPr>
              <p:nvPr/>
            </p:nvSpPr>
            <p:spPr bwMode="auto">
              <a:xfrm>
                <a:off x="4621" y="2663"/>
                <a:ext cx="21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62" name="Oval 678"/>
              <p:cNvSpPr>
                <a:spLocks noChangeArrowheads="1"/>
              </p:cNvSpPr>
              <p:nvPr/>
            </p:nvSpPr>
            <p:spPr bwMode="auto">
              <a:xfrm>
                <a:off x="4631" y="2663"/>
                <a:ext cx="21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63" name="Oval 679"/>
              <p:cNvSpPr>
                <a:spLocks noChangeArrowheads="1"/>
              </p:cNvSpPr>
              <p:nvPr/>
            </p:nvSpPr>
            <p:spPr bwMode="auto">
              <a:xfrm>
                <a:off x="4642" y="2683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64" name="Oval 680"/>
              <p:cNvSpPr>
                <a:spLocks noChangeArrowheads="1"/>
              </p:cNvSpPr>
              <p:nvPr/>
            </p:nvSpPr>
            <p:spPr bwMode="auto">
              <a:xfrm>
                <a:off x="4647" y="2693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65" name="Oval 681"/>
              <p:cNvSpPr>
                <a:spLocks noChangeArrowheads="1"/>
              </p:cNvSpPr>
              <p:nvPr/>
            </p:nvSpPr>
            <p:spPr bwMode="auto">
              <a:xfrm>
                <a:off x="4657" y="2708"/>
                <a:ext cx="20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66" name="Oval 682"/>
              <p:cNvSpPr>
                <a:spLocks noChangeArrowheads="1"/>
              </p:cNvSpPr>
              <p:nvPr/>
            </p:nvSpPr>
            <p:spPr bwMode="auto">
              <a:xfrm>
                <a:off x="4667" y="2724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67" name="Oval 683"/>
              <p:cNvSpPr>
                <a:spLocks noChangeArrowheads="1"/>
              </p:cNvSpPr>
              <p:nvPr/>
            </p:nvSpPr>
            <p:spPr bwMode="auto">
              <a:xfrm>
                <a:off x="4677" y="2713"/>
                <a:ext cx="20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68" name="Oval 684"/>
              <p:cNvSpPr>
                <a:spLocks noChangeArrowheads="1"/>
              </p:cNvSpPr>
              <p:nvPr/>
            </p:nvSpPr>
            <p:spPr bwMode="auto">
              <a:xfrm>
                <a:off x="4687" y="2729"/>
                <a:ext cx="21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69" name="Oval 685"/>
              <p:cNvSpPr>
                <a:spLocks noChangeArrowheads="1"/>
              </p:cNvSpPr>
              <p:nvPr/>
            </p:nvSpPr>
            <p:spPr bwMode="auto">
              <a:xfrm>
                <a:off x="4697" y="2703"/>
                <a:ext cx="21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70" name="Oval 686"/>
              <p:cNvSpPr>
                <a:spLocks noChangeArrowheads="1"/>
              </p:cNvSpPr>
              <p:nvPr/>
            </p:nvSpPr>
            <p:spPr bwMode="auto">
              <a:xfrm>
                <a:off x="4708" y="2724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71" name="Oval 687"/>
              <p:cNvSpPr>
                <a:spLocks noChangeArrowheads="1"/>
              </p:cNvSpPr>
              <p:nvPr/>
            </p:nvSpPr>
            <p:spPr bwMode="auto">
              <a:xfrm>
                <a:off x="4718" y="2744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72" name="Oval 688"/>
              <p:cNvSpPr>
                <a:spLocks noChangeArrowheads="1"/>
              </p:cNvSpPr>
              <p:nvPr/>
            </p:nvSpPr>
            <p:spPr bwMode="auto">
              <a:xfrm>
                <a:off x="4723" y="2739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73" name="Oval 689"/>
              <p:cNvSpPr>
                <a:spLocks noChangeArrowheads="1"/>
              </p:cNvSpPr>
              <p:nvPr/>
            </p:nvSpPr>
            <p:spPr bwMode="auto">
              <a:xfrm>
                <a:off x="4733" y="2754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74" name="Oval 690"/>
              <p:cNvSpPr>
                <a:spLocks noChangeArrowheads="1"/>
              </p:cNvSpPr>
              <p:nvPr/>
            </p:nvSpPr>
            <p:spPr bwMode="auto">
              <a:xfrm>
                <a:off x="4743" y="2759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75" name="Oval 691"/>
              <p:cNvSpPr>
                <a:spLocks noChangeArrowheads="1"/>
              </p:cNvSpPr>
              <p:nvPr/>
            </p:nvSpPr>
            <p:spPr bwMode="auto">
              <a:xfrm>
                <a:off x="4753" y="2759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76" name="Oval 692"/>
              <p:cNvSpPr>
                <a:spLocks noChangeArrowheads="1"/>
              </p:cNvSpPr>
              <p:nvPr/>
            </p:nvSpPr>
            <p:spPr bwMode="auto">
              <a:xfrm>
                <a:off x="4763" y="2774"/>
                <a:ext cx="21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77" name="Oval 693"/>
              <p:cNvSpPr>
                <a:spLocks noChangeArrowheads="1"/>
              </p:cNvSpPr>
              <p:nvPr/>
            </p:nvSpPr>
            <p:spPr bwMode="auto">
              <a:xfrm>
                <a:off x="4773" y="2779"/>
                <a:ext cx="21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78" name="Oval 694"/>
              <p:cNvSpPr>
                <a:spLocks noChangeArrowheads="1"/>
              </p:cNvSpPr>
              <p:nvPr/>
            </p:nvSpPr>
            <p:spPr bwMode="auto">
              <a:xfrm>
                <a:off x="4784" y="2794"/>
                <a:ext cx="20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79" name="Oval 695"/>
              <p:cNvSpPr>
                <a:spLocks noChangeArrowheads="1"/>
              </p:cNvSpPr>
              <p:nvPr/>
            </p:nvSpPr>
            <p:spPr bwMode="auto">
              <a:xfrm>
                <a:off x="4794" y="2805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80" name="Oval 696"/>
              <p:cNvSpPr>
                <a:spLocks noChangeArrowheads="1"/>
              </p:cNvSpPr>
              <p:nvPr/>
            </p:nvSpPr>
            <p:spPr bwMode="auto">
              <a:xfrm>
                <a:off x="4804" y="2825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81" name="Oval 697"/>
              <p:cNvSpPr>
                <a:spLocks noChangeArrowheads="1"/>
              </p:cNvSpPr>
              <p:nvPr/>
            </p:nvSpPr>
            <p:spPr bwMode="auto">
              <a:xfrm>
                <a:off x="4809" y="2825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82" name="Oval 698"/>
              <p:cNvSpPr>
                <a:spLocks noChangeArrowheads="1"/>
              </p:cNvSpPr>
              <p:nvPr/>
            </p:nvSpPr>
            <p:spPr bwMode="auto">
              <a:xfrm>
                <a:off x="4819" y="2800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83" name="Oval 699"/>
              <p:cNvSpPr>
                <a:spLocks noChangeArrowheads="1"/>
              </p:cNvSpPr>
              <p:nvPr/>
            </p:nvSpPr>
            <p:spPr bwMode="auto">
              <a:xfrm>
                <a:off x="4829" y="2815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84" name="Oval 700"/>
              <p:cNvSpPr>
                <a:spLocks noChangeArrowheads="1"/>
              </p:cNvSpPr>
              <p:nvPr/>
            </p:nvSpPr>
            <p:spPr bwMode="auto">
              <a:xfrm>
                <a:off x="4839" y="2845"/>
                <a:ext cx="21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85" name="Oval 701"/>
              <p:cNvSpPr>
                <a:spLocks noChangeArrowheads="1"/>
              </p:cNvSpPr>
              <p:nvPr/>
            </p:nvSpPr>
            <p:spPr bwMode="auto">
              <a:xfrm>
                <a:off x="4849" y="2850"/>
                <a:ext cx="21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86" name="Oval 702"/>
              <p:cNvSpPr>
                <a:spLocks noChangeArrowheads="1"/>
              </p:cNvSpPr>
              <p:nvPr/>
            </p:nvSpPr>
            <p:spPr bwMode="auto">
              <a:xfrm>
                <a:off x="4860" y="2850"/>
                <a:ext cx="20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87" name="Oval 703"/>
              <p:cNvSpPr>
                <a:spLocks noChangeArrowheads="1"/>
              </p:cNvSpPr>
              <p:nvPr/>
            </p:nvSpPr>
            <p:spPr bwMode="auto">
              <a:xfrm>
                <a:off x="4870" y="2865"/>
                <a:ext cx="20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88" name="Oval 704"/>
              <p:cNvSpPr>
                <a:spLocks noChangeArrowheads="1"/>
              </p:cNvSpPr>
              <p:nvPr/>
            </p:nvSpPr>
            <p:spPr bwMode="auto">
              <a:xfrm>
                <a:off x="4880" y="2871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89" name="Oval 705"/>
              <p:cNvSpPr>
                <a:spLocks noChangeArrowheads="1"/>
              </p:cNvSpPr>
              <p:nvPr/>
            </p:nvSpPr>
            <p:spPr bwMode="auto">
              <a:xfrm>
                <a:off x="4885" y="2871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90" name="Oval 706"/>
              <p:cNvSpPr>
                <a:spLocks noChangeArrowheads="1"/>
              </p:cNvSpPr>
              <p:nvPr/>
            </p:nvSpPr>
            <p:spPr bwMode="auto">
              <a:xfrm>
                <a:off x="4895" y="2886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91" name="Oval 707"/>
              <p:cNvSpPr>
                <a:spLocks noChangeArrowheads="1"/>
              </p:cNvSpPr>
              <p:nvPr/>
            </p:nvSpPr>
            <p:spPr bwMode="auto">
              <a:xfrm>
                <a:off x="4905" y="2891"/>
                <a:ext cx="21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92" name="Oval 708"/>
              <p:cNvSpPr>
                <a:spLocks noChangeArrowheads="1"/>
              </p:cNvSpPr>
              <p:nvPr/>
            </p:nvSpPr>
            <p:spPr bwMode="auto">
              <a:xfrm>
                <a:off x="4915" y="2891"/>
                <a:ext cx="21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93" name="Oval 709"/>
              <p:cNvSpPr>
                <a:spLocks noChangeArrowheads="1"/>
              </p:cNvSpPr>
              <p:nvPr/>
            </p:nvSpPr>
            <p:spPr bwMode="auto">
              <a:xfrm>
                <a:off x="4926" y="2896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94" name="Oval 710"/>
              <p:cNvSpPr>
                <a:spLocks noChangeArrowheads="1"/>
              </p:cNvSpPr>
              <p:nvPr/>
            </p:nvSpPr>
            <p:spPr bwMode="auto">
              <a:xfrm>
                <a:off x="4936" y="2926"/>
                <a:ext cx="20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95" name="Oval 711"/>
              <p:cNvSpPr>
                <a:spLocks noChangeArrowheads="1"/>
              </p:cNvSpPr>
              <p:nvPr/>
            </p:nvSpPr>
            <p:spPr bwMode="auto">
              <a:xfrm>
                <a:off x="4946" y="2936"/>
                <a:ext cx="20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96" name="Oval 712"/>
              <p:cNvSpPr>
                <a:spLocks noChangeArrowheads="1"/>
              </p:cNvSpPr>
              <p:nvPr/>
            </p:nvSpPr>
            <p:spPr bwMode="auto">
              <a:xfrm>
                <a:off x="4956" y="2941"/>
                <a:ext cx="20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97" name="Oval 713"/>
              <p:cNvSpPr>
                <a:spLocks noChangeArrowheads="1"/>
              </p:cNvSpPr>
              <p:nvPr/>
            </p:nvSpPr>
            <p:spPr bwMode="auto">
              <a:xfrm>
                <a:off x="4966" y="2947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98" name="Oval 714"/>
              <p:cNvSpPr>
                <a:spLocks noChangeArrowheads="1"/>
              </p:cNvSpPr>
              <p:nvPr/>
            </p:nvSpPr>
            <p:spPr bwMode="auto">
              <a:xfrm>
                <a:off x="4971" y="2952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99" name="Oval 715"/>
              <p:cNvSpPr>
                <a:spLocks noChangeArrowheads="1"/>
              </p:cNvSpPr>
              <p:nvPr/>
            </p:nvSpPr>
            <p:spPr bwMode="auto">
              <a:xfrm>
                <a:off x="4981" y="2957"/>
                <a:ext cx="21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00" name="Oval 716"/>
              <p:cNvSpPr>
                <a:spLocks noChangeArrowheads="1"/>
              </p:cNvSpPr>
              <p:nvPr/>
            </p:nvSpPr>
            <p:spPr bwMode="auto">
              <a:xfrm>
                <a:off x="4991" y="2972"/>
                <a:ext cx="21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01" name="Oval 717"/>
              <p:cNvSpPr>
                <a:spLocks noChangeArrowheads="1"/>
              </p:cNvSpPr>
              <p:nvPr/>
            </p:nvSpPr>
            <p:spPr bwMode="auto">
              <a:xfrm>
                <a:off x="5002" y="2977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02" name="Oval 718"/>
              <p:cNvSpPr>
                <a:spLocks noChangeArrowheads="1"/>
              </p:cNvSpPr>
              <p:nvPr/>
            </p:nvSpPr>
            <p:spPr bwMode="auto">
              <a:xfrm>
                <a:off x="5012" y="2987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03" name="Oval 719"/>
              <p:cNvSpPr>
                <a:spLocks noChangeArrowheads="1"/>
              </p:cNvSpPr>
              <p:nvPr/>
            </p:nvSpPr>
            <p:spPr bwMode="auto">
              <a:xfrm>
                <a:off x="5022" y="3007"/>
                <a:ext cx="20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04" name="Oval 720"/>
              <p:cNvSpPr>
                <a:spLocks noChangeArrowheads="1"/>
              </p:cNvSpPr>
              <p:nvPr/>
            </p:nvSpPr>
            <p:spPr bwMode="auto">
              <a:xfrm>
                <a:off x="5032" y="3012"/>
                <a:ext cx="20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05" name="Oval 721"/>
              <p:cNvSpPr>
                <a:spLocks noChangeArrowheads="1"/>
              </p:cNvSpPr>
              <p:nvPr/>
            </p:nvSpPr>
            <p:spPr bwMode="auto">
              <a:xfrm>
                <a:off x="5042" y="3012"/>
                <a:ext cx="20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06" name="Oval 722"/>
              <p:cNvSpPr>
                <a:spLocks noChangeArrowheads="1"/>
              </p:cNvSpPr>
              <p:nvPr/>
            </p:nvSpPr>
            <p:spPr bwMode="auto">
              <a:xfrm>
                <a:off x="5047" y="3028"/>
                <a:ext cx="21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07" name="Oval 723"/>
              <p:cNvSpPr>
                <a:spLocks noChangeArrowheads="1"/>
              </p:cNvSpPr>
              <p:nvPr/>
            </p:nvSpPr>
            <p:spPr bwMode="auto">
              <a:xfrm>
                <a:off x="5057" y="3028"/>
                <a:ext cx="21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08" name="Oval 724"/>
              <p:cNvSpPr>
                <a:spLocks noChangeArrowheads="1"/>
              </p:cNvSpPr>
              <p:nvPr/>
            </p:nvSpPr>
            <p:spPr bwMode="auto">
              <a:xfrm>
                <a:off x="5068" y="3048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09" name="Oval 725"/>
              <p:cNvSpPr>
                <a:spLocks noChangeArrowheads="1"/>
              </p:cNvSpPr>
              <p:nvPr/>
            </p:nvSpPr>
            <p:spPr bwMode="auto">
              <a:xfrm>
                <a:off x="5078" y="3058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10" name="Oval 726"/>
              <p:cNvSpPr>
                <a:spLocks noChangeArrowheads="1"/>
              </p:cNvSpPr>
              <p:nvPr/>
            </p:nvSpPr>
            <p:spPr bwMode="auto">
              <a:xfrm>
                <a:off x="5088" y="3063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11" name="Oval 727"/>
              <p:cNvSpPr>
                <a:spLocks noChangeArrowheads="1"/>
              </p:cNvSpPr>
              <p:nvPr/>
            </p:nvSpPr>
            <p:spPr bwMode="auto">
              <a:xfrm>
                <a:off x="5098" y="3078"/>
                <a:ext cx="20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12" name="Oval 728"/>
              <p:cNvSpPr>
                <a:spLocks noChangeArrowheads="1"/>
              </p:cNvSpPr>
              <p:nvPr/>
            </p:nvSpPr>
            <p:spPr bwMode="auto">
              <a:xfrm>
                <a:off x="5108" y="3088"/>
                <a:ext cx="20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13" name="Oval 729"/>
              <p:cNvSpPr>
                <a:spLocks noChangeArrowheads="1"/>
              </p:cNvSpPr>
              <p:nvPr/>
            </p:nvSpPr>
            <p:spPr bwMode="auto">
              <a:xfrm>
                <a:off x="5118" y="3099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14" name="Oval 730"/>
              <p:cNvSpPr>
                <a:spLocks noChangeArrowheads="1"/>
              </p:cNvSpPr>
              <p:nvPr/>
            </p:nvSpPr>
            <p:spPr bwMode="auto">
              <a:xfrm>
                <a:off x="5128" y="3119"/>
                <a:ext cx="21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15" name="Oval 731"/>
              <p:cNvSpPr>
                <a:spLocks noChangeArrowheads="1"/>
              </p:cNvSpPr>
              <p:nvPr/>
            </p:nvSpPr>
            <p:spPr bwMode="auto">
              <a:xfrm>
                <a:off x="5133" y="3124"/>
                <a:ext cx="21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16" name="Oval 732"/>
              <p:cNvSpPr>
                <a:spLocks noChangeArrowheads="1"/>
              </p:cNvSpPr>
              <p:nvPr/>
            </p:nvSpPr>
            <p:spPr bwMode="auto">
              <a:xfrm>
                <a:off x="5144" y="3119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17" name="Oval 733"/>
              <p:cNvSpPr>
                <a:spLocks noChangeArrowheads="1"/>
              </p:cNvSpPr>
              <p:nvPr/>
            </p:nvSpPr>
            <p:spPr bwMode="auto">
              <a:xfrm>
                <a:off x="5154" y="3129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18" name="Oval 734"/>
              <p:cNvSpPr>
                <a:spLocks noChangeArrowheads="1"/>
              </p:cNvSpPr>
              <p:nvPr/>
            </p:nvSpPr>
            <p:spPr bwMode="auto">
              <a:xfrm>
                <a:off x="5164" y="3144"/>
                <a:ext cx="20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19" name="Oval 735"/>
              <p:cNvSpPr>
                <a:spLocks noChangeArrowheads="1"/>
              </p:cNvSpPr>
              <p:nvPr/>
            </p:nvSpPr>
            <p:spPr bwMode="auto">
              <a:xfrm>
                <a:off x="5174" y="3154"/>
                <a:ext cx="20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20" name="Oval 736"/>
              <p:cNvSpPr>
                <a:spLocks noChangeArrowheads="1"/>
              </p:cNvSpPr>
              <p:nvPr/>
            </p:nvSpPr>
            <p:spPr bwMode="auto">
              <a:xfrm>
                <a:off x="5184" y="3144"/>
                <a:ext cx="20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21" name="Oval 737"/>
              <p:cNvSpPr>
                <a:spLocks noChangeArrowheads="1"/>
              </p:cNvSpPr>
              <p:nvPr/>
            </p:nvSpPr>
            <p:spPr bwMode="auto">
              <a:xfrm>
                <a:off x="5194" y="3159"/>
                <a:ext cx="21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22" name="Oval 738"/>
              <p:cNvSpPr>
                <a:spLocks noChangeArrowheads="1"/>
              </p:cNvSpPr>
              <p:nvPr/>
            </p:nvSpPr>
            <p:spPr bwMode="auto">
              <a:xfrm>
                <a:off x="5204" y="3170"/>
                <a:ext cx="21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23" name="Oval 739"/>
              <p:cNvSpPr>
                <a:spLocks noChangeArrowheads="1"/>
              </p:cNvSpPr>
              <p:nvPr/>
            </p:nvSpPr>
            <p:spPr bwMode="auto">
              <a:xfrm>
                <a:off x="5209" y="3185"/>
                <a:ext cx="21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24" name="Oval 740"/>
              <p:cNvSpPr>
                <a:spLocks noChangeArrowheads="1"/>
              </p:cNvSpPr>
              <p:nvPr/>
            </p:nvSpPr>
            <p:spPr bwMode="auto">
              <a:xfrm>
                <a:off x="5220" y="3185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25" name="Oval 741"/>
              <p:cNvSpPr>
                <a:spLocks noChangeArrowheads="1"/>
              </p:cNvSpPr>
              <p:nvPr/>
            </p:nvSpPr>
            <p:spPr bwMode="auto">
              <a:xfrm>
                <a:off x="5230" y="3200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26" name="Oval 742"/>
              <p:cNvSpPr>
                <a:spLocks noChangeArrowheads="1"/>
              </p:cNvSpPr>
              <p:nvPr/>
            </p:nvSpPr>
            <p:spPr bwMode="auto">
              <a:xfrm>
                <a:off x="5240" y="3210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27" name="Oval 743"/>
              <p:cNvSpPr>
                <a:spLocks noChangeArrowheads="1"/>
              </p:cNvSpPr>
              <p:nvPr/>
            </p:nvSpPr>
            <p:spPr bwMode="auto">
              <a:xfrm>
                <a:off x="5250" y="3220"/>
                <a:ext cx="20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28" name="Oval 744"/>
              <p:cNvSpPr>
                <a:spLocks noChangeArrowheads="1"/>
              </p:cNvSpPr>
              <p:nvPr/>
            </p:nvSpPr>
            <p:spPr bwMode="auto">
              <a:xfrm>
                <a:off x="5260" y="3215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29" name="Oval 745"/>
              <p:cNvSpPr>
                <a:spLocks noChangeArrowheads="1"/>
              </p:cNvSpPr>
              <p:nvPr/>
            </p:nvSpPr>
            <p:spPr bwMode="auto">
              <a:xfrm>
                <a:off x="5270" y="3235"/>
                <a:ext cx="21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0" name="Oval 746"/>
              <p:cNvSpPr>
                <a:spLocks noChangeArrowheads="1"/>
              </p:cNvSpPr>
              <p:nvPr/>
            </p:nvSpPr>
            <p:spPr bwMode="auto">
              <a:xfrm>
                <a:off x="5280" y="3246"/>
                <a:ext cx="21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1" name="Oval 747"/>
              <p:cNvSpPr>
                <a:spLocks noChangeArrowheads="1"/>
              </p:cNvSpPr>
              <p:nvPr/>
            </p:nvSpPr>
            <p:spPr bwMode="auto">
              <a:xfrm>
                <a:off x="5291" y="3251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2" name="Oval 748"/>
              <p:cNvSpPr>
                <a:spLocks noChangeArrowheads="1"/>
              </p:cNvSpPr>
              <p:nvPr/>
            </p:nvSpPr>
            <p:spPr bwMode="auto">
              <a:xfrm>
                <a:off x="5296" y="3266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3" name="Oval 749"/>
              <p:cNvSpPr>
                <a:spLocks noChangeArrowheads="1"/>
              </p:cNvSpPr>
              <p:nvPr/>
            </p:nvSpPr>
            <p:spPr bwMode="auto">
              <a:xfrm>
                <a:off x="5306" y="3271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4" name="Oval 750"/>
              <p:cNvSpPr>
                <a:spLocks noChangeArrowheads="1"/>
              </p:cNvSpPr>
              <p:nvPr/>
            </p:nvSpPr>
            <p:spPr bwMode="auto">
              <a:xfrm>
                <a:off x="5316" y="3281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5" name="Oval 751"/>
              <p:cNvSpPr>
                <a:spLocks noChangeArrowheads="1"/>
              </p:cNvSpPr>
              <p:nvPr/>
            </p:nvSpPr>
            <p:spPr bwMode="auto">
              <a:xfrm>
                <a:off x="5326" y="3286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6" name="Oval 752"/>
              <p:cNvSpPr>
                <a:spLocks noChangeArrowheads="1"/>
              </p:cNvSpPr>
              <p:nvPr/>
            </p:nvSpPr>
            <p:spPr bwMode="auto">
              <a:xfrm>
                <a:off x="5336" y="3296"/>
                <a:ext cx="21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7" name="Oval 753"/>
              <p:cNvSpPr>
                <a:spLocks noChangeArrowheads="1"/>
              </p:cNvSpPr>
              <p:nvPr/>
            </p:nvSpPr>
            <p:spPr bwMode="auto">
              <a:xfrm>
                <a:off x="5346" y="3301"/>
                <a:ext cx="21" cy="21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8" name="Oval 754"/>
              <p:cNvSpPr>
                <a:spLocks noChangeArrowheads="1"/>
              </p:cNvSpPr>
              <p:nvPr/>
            </p:nvSpPr>
            <p:spPr bwMode="auto">
              <a:xfrm>
                <a:off x="5357" y="3312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39" name="Oval 755"/>
              <p:cNvSpPr>
                <a:spLocks noChangeArrowheads="1"/>
              </p:cNvSpPr>
              <p:nvPr/>
            </p:nvSpPr>
            <p:spPr bwMode="auto">
              <a:xfrm>
                <a:off x="5367" y="3317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40" name="Oval 756"/>
              <p:cNvSpPr>
                <a:spLocks noChangeArrowheads="1"/>
              </p:cNvSpPr>
              <p:nvPr/>
            </p:nvSpPr>
            <p:spPr bwMode="auto">
              <a:xfrm>
                <a:off x="5372" y="3327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41" name="Oval 757"/>
              <p:cNvSpPr>
                <a:spLocks noChangeArrowheads="1"/>
              </p:cNvSpPr>
              <p:nvPr/>
            </p:nvSpPr>
            <p:spPr bwMode="auto">
              <a:xfrm>
                <a:off x="5382" y="3327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42" name="Oval 758"/>
              <p:cNvSpPr>
                <a:spLocks noChangeArrowheads="1"/>
              </p:cNvSpPr>
              <p:nvPr/>
            </p:nvSpPr>
            <p:spPr bwMode="auto">
              <a:xfrm>
                <a:off x="5392" y="3337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43" name="Oval 759"/>
              <p:cNvSpPr>
                <a:spLocks noChangeArrowheads="1"/>
              </p:cNvSpPr>
              <p:nvPr/>
            </p:nvSpPr>
            <p:spPr bwMode="auto">
              <a:xfrm>
                <a:off x="5402" y="3347"/>
                <a:ext cx="20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44" name="Oval 760"/>
              <p:cNvSpPr>
                <a:spLocks noChangeArrowheads="1"/>
              </p:cNvSpPr>
              <p:nvPr/>
            </p:nvSpPr>
            <p:spPr bwMode="auto">
              <a:xfrm>
                <a:off x="5412" y="3352"/>
                <a:ext cx="21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45" name="Oval 761"/>
              <p:cNvSpPr>
                <a:spLocks noChangeArrowheads="1"/>
              </p:cNvSpPr>
              <p:nvPr/>
            </p:nvSpPr>
            <p:spPr bwMode="auto">
              <a:xfrm>
                <a:off x="5422" y="3362"/>
                <a:ext cx="21" cy="20"/>
              </a:xfrm>
              <a:prstGeom prst="ellipse">
                <a:avLst/>
              </a:pr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46" name="Freeform 762"/>
              <p:cNvSpPr>
                <a:spLocks/>
              </p:cNvSpPr>
              <p:nvPr/>
            </p:nvSpPr>
            <p:spPr bwMode="auto">
              <a:xfrm>
                <a:off x="2923" y="3580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47" name="Freeform 763"/>
              <p:cNvSpPr>
                <a:spLocks/>
              </p:cNvSpPr>
              <p:nvPr/>
            </p:nvSpPr>
            <p:spPr bwMode="auto">
              <a:xfrm>
                <a:off x="2943" y="3575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48" name="Freeform 764"/>
              <p:cNvSpPr>
                <a:spLocks/>
              </p:cNvSpPr>
              <p:nvPr/>
            </p:nvSpPr>
            <p:spPr bwMode="auto">
              <a:xfrm>
                <a:off x="2968" y="3575"/>
                <a:ext cx="21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1" y="15"/>
                  </a:cxn>
                  <a:cxn ang="0">
                    <a:pos x="11" y="0"/>
                  </a:cxn>
                  <a:cxn ang="0">
                    <a:pos x="0" y="15"/>
                  </a:cxn>
                </a:cxnLst>
                <a:rect l="0" t="0" r="r" b="b"/>
                <a:pathLst>
                  <a:path w="21" h="15">
                    <a:moveTo>
                      <a:pt x="0" y="15"/>
                    </a:moveTo>
                    <a:lnTo>
                      <a:pt x="21" y="15"/>
                    </a:lnTo>
                    <a:lnTo>
                      <a:pt x="11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49" name="Freeform 765"/>
              <p:cNvSpPr>
                <a:spLocks/>
              </p:cNvSpPr>
              <p:nvPr/>
            </p:nvSpPr>
            <p:spPr bwMode="auto">
              <a:xfrm>
                <a:off x="2989" y="3575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50" name="Freeform 766"/>
              <p:cNvSpPr>
                <a:spLocks/>
              </p:cNvSpPr>
              <p:nvPr/>
            </p:nvSpPr>
            <p:spPr bwMode="auto">
              <a:xfrm>
                <a:off x="3009" y="3575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51" name="Freeform 767"/>
              <p:cNvSpPr>
                <a:spLocks/>
              </p:cNvSpPr>
              <p:nvPr/>
            </p:nvSpPr>
            <p:spPr bwMode="auto">
              <a:xfrm>
                <a:off x="3029" y="3575"/>
                <a:ext cx="21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1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1" h="15">
                    <a:moveTo>
                      <a:pt x="0" y="15"/>
                    </a:moveTo>
                    <a:lnTo>
                      <a:pt x="21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52" name="Freeform 768"/>
              <p:cNvSpPr>
                <a:spLocks/>
              </p:cNvSpPr>
              <p:nvPr/>
            </p:nvSpPr>
            <p:spPr bwMode="auto">
              <a:xfrm>
                <a:off x="3055" y="3575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53" name="Freeform 769"/>
              <p:cNvSpPr>
                <a:spLocks/>
              </p:cNvSpPr>
              <p:nvPr/>
            </p:nvSpPr>
            <p:spPr bwMode="auto">
              <a:xfrm>
                <a:off x="3075" y="3570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54" name="Freeform 770"/>
              <p:cNvSpPr>
                <a:spLocks/>
              </p:cNvSpPr>
              <p:nvPr/>
            </p:nvSpPr>
            <p:spPr bwMode="auto">
              <a:xfrm>
                <a:off x="3095" y="3570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55" name="Freeform 771"/>
              <p:cNvSpPr>
                <a:spLocks/>
              </p:cNvSpPr>
              <p:nvPr/>
            </p:nvSpPr>
            <p:spPr bwMode="auto">
              <a:xfrm>
                <a:off x="3115" y="3570"/>
                <a:ext cx="21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1" y="15"/>
                  </a:cxn>
                  <a:cxn ang="0">
                    <a:pos x="11" y="0"/>
                  </a:cxn>
                  <a:cxn ang="0">
                    <a:pos x="0" y="15"/>
                  </a:cxn>
                </a:cxnLst>
                <a:rect l="0" t="0" r="r" b="b"/>
                <a:pathLst>
                  <a:path w="21" h="15">
                    <a:moveTo>
                      <a:pt x="0" y="15"/>
                    </a:moveTo>
                    <a:lnTo>
                      <a:pt x="21" y="15"/>
                    </a:lnTo>
                    <a:lnTo>
                      <a:pt x="11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56" name="Freeform 772"/>
              <p:cNvSpPr>
                <a:spLocks/>
              </p:cNvSpPr>
              <p:nvPr/>
            </p:nvSpPr>
            <p:spPr bwMode="auto">
              <a:xfrm>
                <a:off x="3136" y="3565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57" name="Freeform 773"/>
              <p:cNvSpPr>
                <a:spLocks/>
              </p:cNvSpPr>
              <p:nvPr/>
            </p:nvSpPr>
            <p:spPr bwMode="auto">
              <a:xfrm>
                <a:off x="3161" y="3560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58" name="Freeform 774"/>
              <p:cNvSpPr>
                <a:spLocks/>
              </p:cNvSpPr>
              <p:nvPr/>
            </p:nvSpPr>
            <p:spPr bwMode="auto">
              <a:xfrm>
                <a:off x="3181" y="3550"/>
                <a:ext cx="21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1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1" h="15">
                    <a:moveTo>
                      <a:pt x="0" y="15"/>
                    </a:moveTo>
                    <a:lnTo>
                      <a:pt x="21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59" name="Freeform 775"/>
              <p:cNvSpPr>
                <a:spLocks/>
              </p:cNvSpPr>
              <p:nvPr/>
            </p:nvSpPr>
            <p:spPr bwMode="auto">
              <a:xfrm>
                <a:off x="3202" y="3540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60" name="Freeform 776"/>
              <p:cNvSpPr>
                <a:spLocks/>
              </p:cNvSpPr>
              <p:nvPr/>
            </p:nvSpPr>
            <p:spPr bwMode="auto">
              <a:xfrm>
                <a:off x="3222" y="3514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61" name="Freeform 777"/>
              <p:cNvSpPr>
                <a:spLocks/>
              </p:cNvSpPr>
              <p:nvPr/>
            </p:nvSpPr>
            <p:spPr bwMode="auto">
              <a:xfrm>
                <a:off x="3247" y="3464"/>
                <a:ext cx="21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1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1" h="15">
                    <a:moveTo>
                      <a:pt x="0" y="15"/>
                    </a:moveTo>
                    <a:lnTo>
                      <a:pt x="21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62" name="Freeform 778"/>
              <p:cNvSpPr>
                <a:spLocks/>
              </p:cNvSpPr>
              <p:nvPr/>
            </p:nvSpPr>
            <p:spPr bwMode="auto">
              <a:xfrm>
                <a:off x="3268" y="3382"/>
                <a:ext cx="20" cy="16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20" y="16"/>
                  </a:cxn>
                  <a:cxn ang="0">
                    <a:pos x="10" y="0"/>
                  </a:cxn>
                  <a:cxn ang="0">
                    <a:pos x="0" y="16"/>
                  </a:cxn>
                </a:cxnLst>
                <a:rect l="0" t="0" r="r" b="b"/>
                <a:pathLst>
                  <a:path w="20" h="16">
                    <a:moveTo>
                      <a:pt x="0" y="16"/>
                    </a:moveTo>
                    <a:lnTo>
                      <a:pt x="20" y="16"/>
                    </a:lnTo>
                    <a:lnTo>
                      <a:pt x="10" y="0"/>
                    </a:lnTo>
                    <a:lnTo>
                      <a:pt x="0" y="16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63" name="Freeform 779"/>
              <p:cNvSpPr>
                <a:spLocks/>
              </p:cNvSpPr>
              <p:nvPr/>
            </p:nvSpPr>
            <p:spPr bwMode="auto">
              <a:xfrm>
                <a:off x="3288" y="3276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64" name="Freeform 780"/>
              <p:cNvSpPr>
                <a:spLocks/>
              </p:cNvSpPr>
              <p:nvPr/>
            </p:nvSpPr>
            <p:spPr bwMode="auto">
              <a:xfrm>
                <a:off x="3308" y="3159"/>
                <a:ext cx="20" cy="16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20" y="16"/>
                  </a:cxn>
                  <a:cxn ang="0">
                    <a:pos x="10" y="0"/>
                  </a:cxn>
                  <a:cxn ang="0">
                    <a:pos x="0" y="16"/>
                  </a:cxn>
                </a:cxnLst>
                <a:rect l="0" t="0" r="r" b="b"/>
                <a:pathLst>
                  <a:path w="20" h="16">
                    <a:moveTo>
                      <a:pt x="0" y="16"/>
                    </a:moveTo>
                    <a:lnTo>
                      <a:pt x="20" y="16"/>
                    </a:lnTo>
                    <a:lnTo>
                      <a:pt x="10" y="0"/>
                    </a:lnTo>
                    <a:lnTo>
                      <a:pt x="0" y="16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65" name="Freeform 781"/>
              <p:cNvSpPr>
                <a:spLocks/>
              </p:cNvSpPr>
              <p:nvPr/>
            </p:nvSpPr>
            <p:spPr bwMode="auto">
              <a:xfrm>
                <a:off x="3333" y="3033"/>
                <a:ext cx="21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1" y="15"/>
                  </a:cxn>
                  <a:cxn ang="0">
                    <a:pos x="11" y="0"/>
                  </a:cxn>
                  <a:cxn ang="0">
                    <a:pos x="0" y="15"/>
                  </a:cxn>
                </a:cxnLst>
                <a:rect l="0" t="0" r="r" b="b"/>
                <a:pathLst>
                  <a:path w="21" h="15">
                    <a:moveTo>
                      <a:pt x="0" y="15"/>
                    </a:moveTo>
                    <a:lnTo>
                      <a:pt x="21" y="15"/>
                    </a:lnTo>
                    <a:lnTo>
                      <a:pt x="11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66" name="Freeform 782"/>
              <p:cNvSpPr>
                <a:spLocks/>
              </p:cNvSpPr>
              <p:nvPr/>
            </p:nvSpPr>
            <p:spPr bwMode="auto">
              <a:xfrm>
                <a:off x="3354" y="2911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67" name="Freeform 783"/>
              <p:cNvSpPr>
                <a:spLocks/>
              </p:cNvSpPr>
              <p:nvPr/>
            </p:nvSpPr>
            <p:spPr bwMode="auto">
              <a:xfrm>
                <a:off x="3374" y="2800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68" name="Freeform 784"/>
              <p:cNvSpPr>
                <a:spLocks/>
              </p:cNvSpPr>
              <p:nvPr/>
            </p:nvSpPr>
            <p:spPr bwMode="auto">
              <a:xfrm>
                <a:off x="3394" y="2698"/>
                <a:ext cx="21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1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1" h="15">
                    <a:moveTo>
                      <a:pt x="0" y="15"/>
                    </a:moveTo>
                    <a:lnTo>
                      <a:pt x="21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69" name="Freeform 785"/>
              <p:cNvSpPr>
                <a:spLocks/>
              </p:cNvSpPr>
              <p:nvPr/>
            </p:nvSpPr>
            <p:spPr bwMode="auto">
              <a:xfrm>
                <a:off x="3415" y="2602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70" name="Freeform 786"/>
              <p:cNvSpPr>
                <a:spLocks/>
              </p:cNvSpPr>
              <p:nvPr/>
            </p:nvSpPr>
            <p:spPr bwMode="auto">
              <a:xfrm>
                <a:off x="3440" y="2551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71" name="Freeform 787"/>
              <p:cNvSpPr>
                <a:spLocks/>
              </p:cNvSpPr>
              <p:nvPr/>
            </p:nvSpPr>
            <p:spPr bwMode="auto">
              <a:xfrm>
                <a:off x="3460" y="2500"/>
                <a:ext cx="21" cy="16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21" y="16"/>
                  </a:cxn>
                  <a:cxn ang="0">
                    <a:pos x="10" y="0"/>
                  </a:cxn>
                  <a:cxn ang="0">
                    <a:pos x="0" y="16"/>
                  </a:cxn>
                </a:cxnLst>
                <a:rect l="0" t="0" r="r" b="b"/>
                <a:pathLst>
                  <a:path w="21" h="16">
                    <a:moveTo>
                      <a:pt x="0" y="16"/>
                    </a:moveTo>
                    <a:lnTo>
                      <a:pt x="21" y="16"/>
                    </a:lnTo>
                    <a:lnTo>
                      <a:pt x="10" y="0"/>
                    </a:lnTo>
                    <a:lnTo>
                      <a:pt x="0" y="16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72" name="Freeform 788"/>
              <p:cNvSpPr>
                <a:spLocks/>
              </p:cNvSpPr>
              <p:nvPr/>
            </p:nvSpPr>
            <p:spPr bwMode="auto">
              <a:xfrm>
                <a:off x="3481" y="2455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73" name="Freeform 789"/>
              <p:cNvSpPr>
                <a:spLocks/>
              </p:cNvSpPr>
              <p:nvPr/>
            </p:nvSpPr>
            <p:spPr bwMode="auto">
              <a:xfrm>
                <a:off x="3501" y="2435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74" name="Freeform 790"/>
              <p:cNvSpPr>
                <a:spLocks/>
              </p:cNvSpPr>
              <p:nvPr/>
            </p:nvSpPr>
            <p:spPr bwMode="auto">
              <a:xfrm>
                <a:off x="3526" y="2404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75" name="Freeform 791"/>
              <p:cNvSpPr>
                <a:spLocks/>
              </p:cNvSpPr>
              <p:nvPr/>
            </p:nvSpPr>
            <p:spPr bwMode="auto">
              <a:xfrm>
                <a:off x="3546" y="2399"/>
                <a:ext cx="21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1" y="15"/>
                  </a:cxn>
                  <a:cxn ang="0">
                    <a:pos x="11" y="0"/>
                  </a:cxn>
                  <a:cxn ang="0">
                    <a:pos x="0" y="15"/>
                  </a:cxn>
                </a:cxnLst>
                <a:rect l="0" t="0" r="r" b="b"/>
                <a:pathLst>
                  <a:path w="21" h="15">
                    <a:moveTo>
                      <a:pt x="0" y="15"/>
                    </a:moveTo>
                    <a:lnTo>
                      <a:pt x="21" y="15"/>
                    </a:lnTo>
                    <a:lnTo>
                      <a:pt x="11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76" name="Freeform 792"/>
              <p:cNvSpPr>
                <a:spLocks/>
              </p:cNvSpPr>
              <p:nvPr/>
            </p:nvSpPr>
            <p:spPr bwMode="auto">
              <a:xfrm>
                <a:off x="3567" y="2404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77" name="Freeform 793"/>
              <p:cNvSpPr>
                <a:spLocks/>
              </p:cNvSpPr>
              <p:nvPr/>
            </p:nvSpPr>
            <p:spPr bwMode="auto">
              <a:xfrm>
                <a:off x="3587" y="2384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78" name="Freeform 794"/>
              <p:cNvSpPr>
                <a:spLocks/>
              </p:cNvSpPr>
              <p:nvPr/>
            </p:nvSpPr>
            <p:spPr bwMode="auto">
              <a:xfrm>
                <a:off x="3612" y="2384"/>
                <a:ext cx="21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1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1" h="15">
                    <a:moveTo>
                      <a:pt x="0" y="15"/>
                    </a:moveTo>
                    <a:lnTo>
                      <a:pt x="21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79" name="Freeform 795"/>
              <p:cNvSpPr>
                <a:spLocks/>
              </p:cNvSpPr>
              <p:nvPr/>
            </p:nvSpPr>
            <p:spPr bwMode="auto">
              <a:xfrm>
                <a:off x="3633" y="2379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80" name="Freeform 796"/>
              <p:cNvSpPr>
                <a:spLocks/>
              </p:cNvSpPr>
              <p:nvPr/>
            </p:nvSpPr>
            <p:spPr bwMode="auto">
              <a:xfrm>
                <a:off x="3653" y="2369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81" name="Freeform 797"/>
              <p:cNvSpPr>
                <a:spLocks/>
              </p:cNvSpPr>
              <p:nvPr/>
            </p:nvSpPr>
            <p:spPr bwMode="auto">
              <a:xfrm>
                <a:off x="3673" y="2379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82" name="Freeform 798"/>
              <p:cNvSpPr>
                <a:spLocks/>
              </p:cNvSpPr>
              <p:nvPr/>
            </p:nvSpPr>
            <p:spPr bwMode="auto">
              <a:xfrm>
                <a:off x="3699" y="2389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83" name="Freeform 799"/>
              <p:cNvSpPr>
                <a:spLocks/>
              </p:cNvSpPr>
              <p:nvPr/>
            </p:nvSpPr>
            <p:spPr bwMode="auto">
              <a:xfrm>
                <a:off x="3719" y="2389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84" name="Freeform 800"/>
              <p:cNvSpPr>
                <a:spLocks/>
              </p:cNvSpPr>
              <p:nvPr/>
            </p:nvSpPr>
            <p:spPr bwMode="auto">
              <a:xfrm>
                <a:off x="3739" y="2379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85" name="Freeform 801"/>
              <p:cNvSpPr>
                <a:spLocks/>
              </p:cNvSpPr>
              <p:nvPr/>
            </p:nvSpPr>
            <p:spPr bwMode="auto">
              <a:xfrm>
                <a:off x="3775" y="2379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86" name="Freeform 802"/>
              <p:cNvSpPr>
                <a:spLocks/>
              </p:cNvSpPr>
              <p:nvPr/>
            </p:nvSpPr>
            <p:spPr bwMode="auto">
              <a:xfrm>
                <a:off x="3785" y="2394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87" name="Freeform 803"/>
              <p:cNvSpPr>
                <a:spLocks/>
              </p:cNvSpPr>
              <p:nvPr/>
            </p:nvSpPr>
            <p:spPr bwMode="auto">
              <a:xfrm>
                <a:off x="3795" y="2384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88" name="Freeform 804"/>
              <p:cNvSpPr>
                <a:spLocks/>
              </p:cNvSpPr>
              <p:nvPr/>
            </p:nvSpPr>
            <p:spPr bwMode="auto">
              <a:xfrm>
                <a:off x="3805" y="2374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89" name="Freeform 805"/>
              <p:cNvSpPr>
                <a:spLocks/>
              </p:cNvSpPr>
              <p:nvPr/>
            </p:nvSpPr>
            <p:spPr bwMode="auto">
              <a:xfrm>
                <a:off x="3815" y="2389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90" name="Freeform 806"/>
              <p:cNvSpPr>
                <a:spLocks/>
              </p:cNvSpPr>
              <p:nvPr/>
            </p:nvSpPr>
            <p:spPr bwMode="auto">
              <a:xfrm>
                <a:off x="3820" y="2409"/>
                <a:ext cx="20" cy="15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0" y="15"/>
                  </a:cxn>
                  <a:cxn ang="0">
                    <a:pos x="10" y="0"/>
                  </a:cxn>
                  <a:cxn ang="0">
                    <a:pos x="0" y="15"/>
                  </a:cxn>
                </a:cxnLst>
                <a:rect l="0" t="0" r="r" b="b"/>
                <a:pathLst>
                  <a:path w="20" h="15">
                    <a:moveTo>
                      <a:pt x="0" y="15"/>
                    </a:moveTo>
                    <a:lnTo>
                      <a:pt x="20" y="15"/>
                    </a:lnTo>
                    <a:lnTo>
                      <a:pt x="10" y="0"/>
                    </a:lnTo>
                    <a:lnTo>
                      <a:pt x="0" y="15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91" name="Freeform 807"/>
              <p:cNvSpPr>
                <a:spLocks/>
              </p:cNvSpPr>
              <p:nvPr/>
            </p:nvSpPr>
            <p:spPr bwMode="auto">
              <a:xfrm>
                <a:off x="3830" y="2414"/>
                <a:ext cx="21" cy="16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21" y="16"/>
                  </a:cxn>
                  <a:cxn ang="0">
                    <a:pos x="10" y="0"/>
                  </a:cxn>
                  <a:cxn ang="0">
                    <a:pos x="0" y="16"/>
                  </a:cxn>
                </a:cxnLst>
                <a:rect l="0" t="0" r="r" b="b"/>
                <a:pathLst>
                  <a:path w="21" h="16">
                    <a:moveTo>
                      <a:pt x="0" y="16"/>
                    </a:moveTo>
                    <a:lnTo>
                      <a:pt x="21" y="16"/>
                    </a:lnTo>
                    <a:lnTo>
                      <a:pt x="10" y="0"/>
                    </a:lnTo>
                    <a:lnTo>
                      <a:pt x="0" y="16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92" name="Freeform 808"/>
              <p:cNvSpPr>
                <a:spLocks/>
              </p:cNvSpPr>
              <p:nvPr/>
            </p:nvSpPr>
            <p:spPr bwMode="auto">
              <a:xfrm>
                <a:off x="3840" y="2414"/>
                <a:ext cx="21" cy="16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21" y="16"/>
                  </a:cxn>
                  <a:cxn ang="0">
                    <a:pos x="11" y="0"/>
                  </a:cxn>
                  <a:cxn ang="0">
                    <a:pos x="0" y="16"/>
                  </a:cxn>
                </a:cxnLst>
                <a:rect l="0" t="0" r="r" b="b"/>
                <a:pathLst>
                  <a:path w="21" h="16">
                    <a:moveTo>
                      <a:pt x="0" y="16"/>
                    </a:moveTo>
                    <a:lnTo>
                      <a:pt x="21" y="16"/>
                    </a:lnTo>
                    <a:lnTo>
                      <a:pt x="11" y="0"/>
                    </a:lnTo>
                    <a:lnTo>
                      <a:pt x="0" y="16"/>
                    </a:lnTo>
                    <a:close/>
                  </a:path>
                </a:pathLst>
              </a:custGeom>
              <a:noFill/>
              <a:ln w="15875" cap="flat">
                <a:solidFill>
                  <a:srgbClr val="FF0000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320" name="Freeform 809"/>
            <p:cNvSpPr>
              <a:spLocks/>
            </p:cNvSpPr>
            <p:nvPr/>
          </p:nvSpPr>
          <p:spPr bwMode="auto">
            <a:xfrm>
              <a:off x="1552" y="2554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1" name="Freeform 810"/>
            <p:cNvSpPr>
              <a:spLocks/>
            </p:cNvSpPr>
            <p:nvPr/>
          </p:nvSpPr>
          <p:spPr bwMode="auto">
            <a:xfrm>
              <a:off x="1562" y="2554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2" name="Freeform 811"/>
            <p:cNvSpPr>
              <a:spLocks/>
            </p:cNvSpPr>
            <p:nvPr/>
          </p:nvSpPr>
          <p:spPr bwMode="auto">
            <a:xfrm>
              <a:off x="1572" y="2580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3" name="Freeform 812"/>
            <p:cNvSpPr>
              <a:spLocks/>
            </p:cNvSpPr>
            <p:nvPr/>
          </p:nvSpPr>
          <p:spPr bwMode="auto">
            <a:xfrm>
              <a:off x="1582" y="2580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4" name="Freeform 813"/>
            <p:cNvSpPr>
              <a:spLocks/>
            </p:cNvSpPr>
            <p:nvPr/>
          </p:nvSpPr>
          <p:spPr bwMode="auto">
            <a:xfrm>
              <a:off x="1587" y="2585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5" name="Freeform 814"/>
            <p:cNvSpPr>
              <a:spLocks/>
            </p:cNvSpPr>
            <p:nvPr/>
          </p:nvSpPr>
          <p:spPr bwMode="auto">
            <a:xfrm>
              <a:off x="1597" y="2585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6" name="Freeform 815"/>
            <p:cNvSpPr>
              <a:spLocks/>
            </p:cNvSpPr>
            <p:nvPr/>
          </p:nvSpPr>
          <p:spPr bwMode="auto">
            <a:xfrm>
              <a:off x="1607" y="2580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1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1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7" name="Freeform 816"/>
            <p:cNvSpPr>
              <a:spLocks/>
            </p:cNvSpPr>
            <p:nvPr/>
          </p:nvSpPr>
          <p:spPr bwMode="auto">
            <a:xfrm>
              <a:off x="1618" y="2575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8" name="Freeform 817"/>
            <p:cNvSpPr>
              <a:spLocks/>
            </p:cNvSpPr>
            <p:nvPr/>
          </p:nvSpPr>
          <p:spPr bwMode="auto">
            <a:xfrm>
              <a:off x="1628" y="2590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9" name="Freeform 818"/>
            <p:cNvSpPr>
              <a:spLocks/>
            </p:cNvSpPr>
            <p:nvPr/>
          </p:nvSpPr>
          <p:spPr bwMode="auto">
            <a:xfrm>
              <a:off x="1638" y="2585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0" name="Freeform 819"/>
            <p:cNvSpPr>
              <a:spLocks/>
            </p:cNvSpPr>
            <p:nvPr/>
          </p:nvSpPr>
          <p:spPr bwMode="auto">
            <a:xfrm>
              <a:off x="1648" y="2595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1" name="Freeform 820"/>
            <p:cNvSpPr>
              <a:spLocks/>
            </p:cNvSpPr>
            <p:nvPr/>
          </p:nvSpPr>
          <p:spPr bwMode="auto">
            <a:xfrm>
              <a:off x="1653" y="2610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2" name="Freeform 821"/>
            <p:cNvSpPr>
              <a:spLocks/>
            </p:cNvSpPr>
            <p:nvPr/>
          </p:nvSpPr>
          <p:spPr bwMode="auto">
            <a:xfrm>
              <a:off x="1663" y="2610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3" name="Freeform 822"/>
            <p:cNvSpPr>
              <a:spLocks/>
            </p:cNvSpPr>
            <p:nvPr/>
          </p:nvSpPr>
          <p:spPr bwMode="auto">
            <a:xfrm>
              <a:off x="1673" y="2605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4" name="Freeform 823"/>
            <p:cNvSpPr>
              <a:spLocks/>
            </p:cNvSpPr>
            <p:nvPr/>
          </p:nvSpPr>
          <p:spPr bwMode="auto">
            <a:xfrm>
              <a:off x="1683" y="2610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1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1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5" name="Freeform 824"/>
            <p:cNvSpPr>
              <a:spLocks/>
            </p:cNvSpPr>
            <p:nvPr/>
          </p:nvSpPr>
          <p:spPr bwMode="auto">
            <a:xfrm>
              <a:off x="1694" y="2625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6" name="Freeform 825"/>
            <p:cNvSpPr>
              <a:spLocks/>
            </p:cNvSpPr>
            <p:nvPr/>
          </p:nvSpPr>
          <p:spPr bwMode="auto">
            <a:xfrm>
              <a:off x="1704" y="2630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7" name="Freeform 826"/>
            <p:cNvSpPr>
              <a:spLocks/>
            </p:cNvSpPr>
            <p:nvPr/>
          </p:nvSpPr>
          <p:spPr bwMode="auto">
            <a:xfrm>
              <a:off x="1714" y="2630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8" name="Freeform 827"/>
            <p:cNvSpPr>
              <a:spLocks/>
            </p:cNvSpPr>
            <p:nvPr/>
          </p:nvSpPr>
          <p:spPr bwMode="auto">
            <a:xfrm>
              <a:off x="1719" y="2635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9" name="Freeform 828"/>
            <p:cNvSpPr>
              <a:spLocks/>
            </p:cNvSpPr>
            <p:nvPr/>
          </p:nvSpPr>
          <p:spPr bwMode="auto">
            <a:xfrm>
              <a:off x="1729" y="2635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0" name="Freeform 829"/>
            <p:cNvSpPr>
              <a:spLocks/>
            </p:cNvSpPr>
            <p:nvPr/>
          </p:nvSpPr>
          <p:spPr bwMode="auto">
            <a:xfrm>
              <a:off x="1739" y="2651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1" name="Freeform 830"/>
            <p:cNvSpPr>
              <a:spLocks/>
            </p:cNvSpPr>
            <p:nvPr/>
          </p:nvSpPr>
          <p:spPr bwMode="auto">
            <a:xfrm>
              <a:off x="1749" y="2656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1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1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2" name="Freeform 831"/>
            <p:cNvSpPr>
              <a:spLocks/>
            </p:cNvSpPr>
            <p:nvPr/>
          </p:nvSpPr>
          <p:spPr bwMode="auto">
            <a:xfrm>
              <a:off x="1760" y="2651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3" name="Freeform 832"/>
            <p:cNvSpPr>
              <a:spLocks/>
            </p:cNvSpPr>
            <p:nvPr/>
          </p:nvSpPr>
          <p:spPr bwMode="auto">
            <a:xfrm>
              <a:off x="1770" y="2661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4" name="Freeform 833"/>
            <p:cNvSpPr>
              <a:spLocks/>
            </p:cNvSpPr>
            <p:nvPr/>
          </p:nvSpPr>
          <p:spPr bwMode="auto">
            <a:xfrm>
              <a:off x="1780" y="2676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5" name="Freeform 834"/>
            <p:cNvSpPr>
              <a:spLocks/>
            </p:cNvSpPr>
            <p:nvPr/>
          </p:nvSpPr>
          <p:spPr bwMode="auto">
            <a:xfrm>
              <a:off x="1790" y="2686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6" name="Freeform 835"/>
            <p:cNvSpPr>
              <a:spLocks/>
            </p:cNvSpPr>
            <p:nvPr/>
          </p:nvSpPr>
          <p:spPr bwMode="auto">
            <a:xfrm>
              <a:off x="1795" y="2701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7" name="Freeform 836"/>
            <p:cNvSpPr>
              <a:spLocks/>
            </p:cNvSpPr>
            <p:nvPr/>
          </p:nvSpPr>
          <p:spPr bwMode="auto">
            <a:xfrm>
              <a:off x="1805" y="2691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8" name="Freeform 837"/>
            <p:cNvSpPr>
              <a:spLocks/>
            </p:cNvSpPr>
            <p:nvPr/>
          </p:nvSpPr>
          <p:spPr bwMode="auto">
            <a:xfrm>
              <a:off x="1815" y="2701"/>
              <a:ext cx="21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1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1" h="16">
                  <a:moveTo>
                    <a:pt x="0" y="16"/>
                  </a:moveTo>
                  <a:lnTo>
                    <a:pt x="21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9" name="Freeform 838"/>
            <p:cNvSpPr>
              <a:spLocks/>
            </p:cNvSpPr>
            <p:nvPr/>
          </p:nvSpPr>
          <p:spPr bwMode="auto">
            <a:xfrm>
              <a:off x="1825" y="2727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1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1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0" name="Freeform 839"/>
            <p:cNvSpPr>
              <a:spLocks/>
            </p:cNvSpPr>
            <p:nvPr/>
          </p:nvSpPr>
          <p:spPr bwMode="auto">
            <a:xfrm>
              <a:off x="1836" y="2701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1" name="Freeform 840"/>
            <p:cNvSpPr>
              <a:spLocks/>
            </p:cNvSpPr>
            <p:nvPr/>
          </p:nvSpPr>
          <p:spPr bwMode="auto">
            <a:xfrm>
              <a:off x="1846" y="2717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2" name="Freeform 841"/>
            <p:cNvSpPr>
              <a:spLocks/>
            </p:cNvSpPr>
            <p:nvPr/>
          </p:nvSpPr>
          <p:spPr bwMode="auto">
            <a:xfrm>
              <a:off x="1856" y="2727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3" name="Freeform 842"/>
            <p:cNvSpPr>
              <a:spLocks/>
            </p:cNvSpPr>
            <p:nvPr/>
          </p:nvSpPr>
          <p:spPr bwMode="auto">
            <a:xfrm>
              <a:off x="1866" y="2727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4" name="Freeform 843"/>
            <p:cNvSpPr>
              <a:spLocks/>
            </p:cNvSpPr>
            <p:nvPr/>
          </p:nvSpPr>
          <p:spPr bwMode="auto">
            <a:xfrm>
              <a:off x="1871" y="2742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5" name="Freeform 844"/>
            <p:cNvSpPr>
              <a:spLocks/>
            </p:cNvSpPr>
            <p:nvPr/>
          </p:nvSpPr>
          <p:spPr bwMode="auto">
            <a:xfrm>
              <a:off x="1881" y="2742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6" name="Freeform 845"/>
            <p:cNvSpPr>
              <a:spLocks/>
            </p:cNvSpPr>
            <p:nvPr/>
          </p:nvSpPr>
          <p:spPr bwMode="auto">
            <a:xfrm>
              <a:off x="1891" y="2747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7" name="Freeform 846"/>
            <p:cNvSpPr>
              <a:spLocks/>
            </p:cNvSpPr>
            <p:nvPr/>
          </p:nvSpPr>
          <p:spPr bwMode="auto">
            <a:xfrm>
              <a:off x="1901" y="2747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1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1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8" name="Freeform 847"/>
            <p:cNvSpPr>
              <a:spLocks/>
            </p:cNvSpPr>
            <p:nvPr/>
          </p:nvSpPr>
          <p:spPr bwMode="auto">
            <a:xfrm>
              <a:off x="1912" y="2752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9" name="Freeform 848"/>
            <p:cNvSpPr>
              <a:spLocks/>
            </p:cNvSpPr>
            <p:nvPr/>
          </p:nvSpPr>
          <p:spPr bwMode="auto">
            <a:xfrm>
              <a:off x="1922" y="2772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0" name="Freeform 849"/>
            <p:cNvSpPr>
              <a:spLocks/>
            </p:cNvSpPr>
            <p:nvPr/>
          </p:nvSpPr>
          <p:spPr bwMode="auto">
            <a:xfrm>
              <a:off x="1932" y="2782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1" name="Freeform 850"/>
            <p:cNvSpPr>
              <a:spLocks/>
            </p:cNvSpPr>
            <p:nvPr/>
          </p:nvSpPr>
          <p:spPr bwMode="auto">
            <a:xfrm>
              <a:off x="1942" y="2788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2" name="Freeform 851"/>
            <p:cNvSpPr>
              <a:spLocks/>
            </p:cNvSpPr>
            <p:nvPr/>
          </p:nvSpPr>
          <p:spPr bwMode="auto">
            <a:xfrm>
              <a:off x="1947" y="2788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3" name="Freeform 852"/>
            <p:cNvSpPr>
              <a:spLocks/>
            </p:cNvSpPr>
            <p:nvPr/>
          </p:nvSpPr>
          <p:spPr bwMode="auto">
            <a:xfrm>
              <a:off x="1957" y="2788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4" name="Freeform 853"/>
            <p:cNvSpPr>
              <a:spLocks/>
            </p:cNvSpPr>
            <p:nvPr/>
          </p:nvSpPr>
          <p:spPr bwMode="auto">
            <a:xfrm>
              <a:off x="1967" y="2793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1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1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5" name="Freeform 854"/>
            <p:cNvSpPr>
              <a:spLocks/>
            </p:cNvSpPr>
            <p:nvPr/>
          </p:nvSpPr>
          <p:spPr bwMode="auto">
            <a:xfrm>
              <a:off x="1978" y="2793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6" name="Freeform 855"/>
            <p:cNvSpPr>
              <a:spLocks/>
            </p:cNvSpPr>
            <p:nvPr/>
          </p:nvSpPr>
          <p:spPr bwMode="auto">
            <a:xfrm>
              <a:off x="1988" y="2803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7" name="Freeform 856"/>
            <p:cNvSpPr>
              <a:spLocks/>
            </p:cNvSpPr>
            <p:nvPr/>
          </p:nvSpPr>
          <p:spPr bwMode="auto">
            <a:xfrm>
              <a:off x="1998" y="2818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8" name="Freeform 857"/>
            <p:cNvSpPr>
              <a:spLocks/>
            </p:cNvSpPr>
            <p:nvPr/>
          </p:nvSpPr>
          <p:spPr bwMode="auto">
            <a:xfrm>
              <a:off x="2008" y="2833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9" name="Freeform 858"/>
            <p:cNvSpPr>
              <a:spLocks/>
            </p:cNvSpPr>
            <p:nvPr/>
          </p:nvSpPr>
          <p:spPr bwMode="auto">
            <a:xfrm>
              <a:off x="2018" y="2843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0" name="Freeform 859"/>
            <p:cNvSpPr>
              <a:spLocks/>
            </p:cNvSpPr>
            <p:nvPr/>
          </p:nvSpPr>
          <p:spPr bwMode="auto">
            <a:xfrm>
              <a:off x="2028" y="2833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1" name="Freeform 860"/>
            <p:cNvSpPr>
              <a:spLocks/>
            </p:cNvSpPr>
            <p:nvPr/>
          </p:nvSpPr>
          <p:spPr bwMode="auto">
            <a:xfrm>
              <a:off x="2033" y="2833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2" name="Freeform 861"/>
            <p:cNvSpPr>
              <a:spLocks/>
            </p:cNvSpPr>
            <p:nvPr/>
          </p:nvSpPr>
          <p:spPr bwMode="auto">
            <a:xfrm>
              <a:off x="2043" y="2853"/>
              <a:ext cx="21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1" y="16"/>
                </a:cxn>
                <a:cxn ang="0">
                  <a:pos x="11" y="0"/>
                </a:cxn>
                <a:cxn ang="0">
                  <a:pos x="0" y="16"/>
                </a:cxn>
              </a:cxnLst>
              <a:rect l="0" t="0" r="r" b="b"/>
              <a:pathLst>
                <a:path w="21" h="16">
                  <a:moveTo>
                    <a:pt x="0" y="16"/>
                  </a:moveTo>
                  <a:lnTo>
                    <a:pt x="21" y="16"/>
                  </a:lnTo>
                  <a:lnTo>
                    <a:pt x="11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3" name="Freeform 862"/>
            <p:cNvSpPr>
              <a:spLocks/>
            </p:cNvSpPr>
            <p:nvPr/>
          </p:nvSpPr>
          <p:spPr bwMode="auto">
            <a:xfrm>
              <a:off x="2054" y="2879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4" name="Freeform 863"/>
            <p:cNvSpPr>
              <a:spLocks/>
            </p:cNvSpPr>
            <p:nvPr/>
          </p:nvSpPr>
          <p:spPr bwMode="auto">
            <a:xfrm>
              <a:off x="2064" y="2869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5" name="Freeform 864"/>
            <p:cNvSpPr>
              <a:spLocks/>
            </p:cNvSpPr>
            <p:nvPr/>
          </p:nvSpPr>
          <p:spPr bwMode="auto">
            <a:xfrm>
              <a:off x="2074" y="2879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6" name="Freeform 865"/>
            <p:cNvSpPr>
              <a:spLocks/>
            </p:cNvSpPr>
            <p:nvPr/>
          </p:nvSpPr>
          <p:spPr bwMode="auto">
            <a:xfrm>
              <a:off x="2084" y="2879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7" name="Freeform 866"/>
            <p:cNvSpPr>
              <a:spLocks/>
            </p:cNvSpPr>
            <p:nvPr/>
          </p:nvSpPr>
          <p:spPr bwMode="auto">
            <a:xfrm>
              <a:off x="2094" y="2889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8" name="Freeform 867"/>
            <p:cNvSpPr>
              <a:spLocks/>
            </p:cNvSpPr>
            <p:nvPr/>
          </p:nvSpPr>
          <p:spPr bwMode="auto">
            <a:xfrm>
              <a:off x="2104" y="2894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9" name="Freeform 868"/>
            <p:cNvSpPr>
              <a:spLocks/>
            </p:cNvSpPr>
            <p:nvPr/>
          </p:nvSpPr>
          <p:spPr bwMode="auto">
            <a:xfrm>
              <a:off x="2109" y="2904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1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1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0" name="Freeform 869"/>
            <p:cNvSpPr>
              <a:spLocks/>
            </p:cNvSpPr>
            <p:nvPr/>
          </p:nvSpPr>
          <p:spPr bwMode="auto">
            <a:xfrm>
              <a:off x="2120" y="2909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1" name="Freeform 870"/>
            <p:cNvSpPr>
              <a:spLocks/>
            </p:cNvSpPr>
            <p:nvPr/>
          </p:nvSpPr>
          <p:spPr bwMode="auto">
            <a:xfrm>
              <a:off x="2130" y="2914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2" name="Freeform 871"/>
            <p:cNvSpPr>
              <a:spLocks/>
            </p:cNvSpPr>
            <p:nvPr/>
          </p:nvSpPr>
          <p:spPr bwMode="auto">
            <a:xfrm>
              <a:off x="2140" y="2919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3" name="Freeform 872"/>
            <p:cNvSpPr>
              <a:spLocks/>
            </p:cNvSpPr>
            <p:nvPr/>
          </p:nvSpPr>
          <p:spPr bwMode="auto">
            <a:xfrm>
              <a:off x="2150" y="2940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4" name="Freeform 873"/>
            <p:cNvSpPr>
              <a:spLocks/>
            </p:cNvSpPr>
            <p:nvPr/>
          </p:nvSpPr>
          <p:spPr bwMode="auto">
            <a:xfrm>
              <a:off x="2160" y="2945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5" name="Freeform 874"/>
            <p:cNvSpPr>
              <a:spLocks/>
            </p:cNvSpPr>
            <p:nvPr/>
          </p:nvSpPr>
          <p:spPr bwMode="auto">
            <a:xfrm>
              <a:off x="2170" y="2950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6" name="Freeform 875"/>
            <p:cNvSpPr>
              <a:spLocks/>
            </p:cNvSpPr>
            <p:nvPr/>
          </p:nvSpPr>
          <p:spPr bwMode="auto">
            <a:xfrm>
              <a:off x="2180" y="2955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7" name="Freeform 876"/>
            <p:cNvSpPr>
              <a:spLocks/>
            </p:cNvSpPr>
            <p:nvPr/>
          </p:nvSpPr>
          <p:spPr bwMode="auto">
            <a:xfrm>
              <a:off x="2185" y="2950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1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1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8" name="Freeform 877"/>
            <p:cNvSpPr>
              <a:spLocks/>
            </p:cNvSpPr>
            <p:nvPr/>
          </p:nvSpPr>
          <p:spPr bwMode="auto">
            <a:xfrm>
              <a:off x="2196" y="2960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9" name="Freeform 878"/>
            <p:cNvSpPr>
              <a:spLocks/>
            </p:cNvSpPr>
            <p:nvPr/>
          </p:nvSpPr>
          <p:spPr bwMode="auto">
            <a:xfrm>
              <a:off x="2206" y="2970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0" name="Freeform 879"/>
            <p:cNvSpPr>
              <a:spLocks/>
            </p:cNvSpPr>
            <p:nvPr/>
          </p:nvSpPr>
          <p:spPr bwMode="auto">
            <a:xfrm>
              <a:off x="2216" y="2980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1" name="Freeform 880"/>
            <p:cNvSpPr>
              <a:spLocks/>
            </p:cNvSpPr>
            <p:nvPr/>
          </p:nvSpPr>
          <p:spPr bwMode="auto">
            <a:xfrm>
              <a:off x="2226" y="2990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2" name="Freeform 881"/>
            <p:cNvSpPr>
              <a:spLocks/>
            </p:cNvSpPr>
            <p:nvPr/>
          </p:nvSpPr>
          <p:spPr bwMode="auto">
            <a:xfrm>
              <a:off x="2236" y="2990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3" name="Freeform 882"/>
            <p:cNvSpPr>
              <a:spLocks/>
            </p:cNvSpPr>
            <p:nvPr/>
          </p:nvSpPr>
          <p:spPr bwMode="auto">
            <a:xfrm>
              <a:off x="2246" y="3006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4" name="Freeform 883"/>
            <p:cNvSpPr>
              <a:spLocks/>
            </p:cNvSpPr>
            <p:nvPr/>
          </p:nvSpPr>
          <p:spPr bwMode="auto">
            <a:xfrm>
              <a:off x="2256" y="3011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1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1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5" name="Freeform 884"/>
            <p:cNvSpPr>
              <a:spLocks/>
            </p:cNvSpPr>
            <p:nvPr/>
          </p:nvSpPr>
          <p:spPr bwMode="auto">
            <a:xfrm>
              <a:off x="2267" y="3016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6" name="Freeform 885"/>
            <p:cNvSpPr>
              <a:spLocks/>
            </p:cNvSpPr>
            <p:nvPr/>
          </p:nvSpPr>
          <p:spPr bwMode="auto">
            <a:xfrm>
              <a:off x="2272" y="3026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7" name="Freeform 886"/>
            <p:cNvSpPr>
              <a:spLocks/>
            </p:cNvSpPr>
            <p:nvPr/>
          </p:nvSpPr>
          <p:spPr bwMode="auto">
            <a:xfrm>
              <a:off x="2282" y="3021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8" name="Freeform 887"/>
            <p:cNvSpPr>
              <a:spLocks/>
            </p:cNvSpPr>
            <p:nvPr/>
          </p:nvSpPr>
          <p:spPr bwMode="auto">
            <a:xfrm>
              <a:off x="2292" y="3036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9" name="Freeform 888"/>
            <p:cNvSpPr>
              <a:spLocks/>
            </p:cNvSpPr>
            <p:nvPr/>
          </p:nvSpPr>
          <p:spPr bwMode="auto">
            <a:xfrm>
              <a:off x="2302" y="3046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0" name="Freeform 889"/>
            <p:cNvSpPr>
              <a:spLocks/>
            </p:cNvSpPr>
            <p:nvPr/>
          </p:nvSpPr>
          <p:spPr bwMode="auto">
            <a:xfrm>
              <a:off x="2312" y="3046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1" name="Freeform 890"/>
            <p:cNvSpPr>
              <a:spLocks/>
            </p:cNvSpPr>
            <p:nvPr/>
          </p:nvSpPr>
          <p:spPr bwMode="auto">
            <a:xfrm>
              <a:off x="2322" y="3056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2" name="Freeform 891"/>
            <p:cNvSpPr>
              <a:spLocks/>
            </p:cNvSpPr>
            <p:nvPr/>
          </p:nvSpPr>
          <p:spPr bwMode="auto">
            <a:xfrm>
              <a:off x="2332" y="3061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1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1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3" name="Freeform 892"/>
            <p:cNvSpPr>
              <a:spLocks/>
            </p:cNvSpPr>
            <p:nvPr/>
          </p:nvSpPr>
          <p:spPr bwMode="auto">
            <a:xfrm>
              <a:off x="2343" y="3076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4" name="Freeform 893"/>
            <p:cNvSpPr>
              <a:spLocks/>
            </p:cNvSpPr>
            <p:nvPr/>
          </p:nvSpPr>
          <p:spPr bwMode="auto">
            <a:xfrm>
              <a:off x="2348" y="3087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5" name="Freeform 894"/>
            <p:cNvSpPr>
              <a:spLocks/>
            </p:cNvSpPr>
            <p:nvPr/>
          </p:nvSpPr>
          <p:spPr bwMode="auto">
            <a:xfrm>
              <a:off x="2358" y="3092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6" name="Freeform 895"/>
            <p:cNvSpPr>
              <a:spLocks/>
            </p:cNvSpPr>
            <p:nvPr/>
          </p:nvSpPr>
          <p:spPr bwMode="auto">
            <a:xfrm>
              <a:off x="2368" y="3097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7" name="Freeform 896"/>
            <p:cNvSpPr>
              <a:spLocks/>
            </p:cNvSpPr>
            <p:nvPr/>
          </p:nvSpPr>
          <p:spPr bwMode="auto">
            <a:xfrm>
              <a:off x="2378" y="3097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8" name="Freeform 897"/>
            <p:cNvSpPr>
              <a:spLocks/>
            </p:cNvSpPr>
            <p:nvPr/>
          </p:nvSpPr>
          <p:spPr bwMode="auto">
            <a:xfrm>
              <a:off x="2388" y="3097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9" name="Freeform 898"/>
            <p:cNvSpPr>
              <a:spLocks/>
            </p:cNvSpPr>
            <p:nvPr/>
          </p:nvSpPr>
          <p:spPr bwMode="auto">
            <a:xfrm>
              <a:off x="2398" y="3132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1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1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0" name="Freeform 899"/>
            <p:cNvSpPr>
              <a:spLocks/>
            </p:cNvSpPr>
            <p:nvPr/>
          </p:nvSpPr>
          <p:spPr bwMode="auto">
            <a:xfrm>
              <a:off x="2409" y="3117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1" name="Freeform 900"/>
            <p:cNvSpPr>
              <a:spLocks/>
            </p:cNvSpPr>
            <p:nvPr/>
          </p:nvSpPr>
          <p:spPr bwMode="auto">
            <a:xfrm>
              <a:off x="2419" y="3127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2" name="Freeform 901"/>
            <p:cNvSpPr>
              <a:spLocks/>
            </p:cNvSpPr>
            <p:nvPr/>
          </p:nvSpPr>
          <p:spPr bwMode="auto">
            <a:xfrm>
              <a:off x="2429" y="3122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3" name="Freeform 902"/>
            <p:cNvSpPr>
              <a:spLocks/>
            </p:cNvSpPr>
            <p:nvPr/>
          </p:nvSpPr>
          <p:spPr bwMode="auto">
            <a:xfrm>
              <a:off x="2434" y="3137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4" name="Freeform 903"/>
            <p:cNvSpPr>
              <a:spLocks/>
            </p:cNvSpPr>
            <p:nvPr/>
          </p:nvSpPr>
          <p:spPr bwMode="auto">
            <a:xfrm>
              <a:off x="2444" y="3147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5" name="Freeform 904"/>
            <p:cNvSpPr>
              <a:spLocks/>
            </p:cNvSpPr>
            <p:nvPr/>
          </p:nvSpPr>
          <p:spPr bwMode="auto">
            <a:xfrm>
              <a:off x="2454" y="3142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6" name="Freeform 905"/>
            <p:cNvSpPr>
              <a:spLocks/>
            </p:cNvSpPr>
            <p:nvPr/>
          </p:nvSpPr>
          <p:spPr bwMode="auto">
            <a:xfrm>
              <a:off x="2464" y="3163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7" name="Freeform 906"/>
            <p:cNvSpPr>
              <a:spLocks/>
            </p:cNvSpPr>
            <p:nvPr/>
          </p:nvSpPr>
          <p:spPr bwMode="auto">
            <a:xfrm>
              <a:off x="2474" y="3163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1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1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8" name="Freeform 907"/>
            <p:cNvSpPr>
              <a:spLocks/>
            </p:cNvSpPr>
            <p:nvPr/>
          </p:nvSpPr>
          <p:spPr bwMode="auto">
            <a:xfrm>
              <a:off x="2485" y="3158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9" name="Freeform 908"/>
            <p:cNvSpPr>
              <a:spLocks/>
            </p:cNvSpPr>
            <p:nvPr/>
          </p:nvSpPr>
          <p:spPr bwMode="auto">
            <a:xfrm>
              <a:off x="2495" y="3168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0" name="Freeform 909"/>
            <p:cNvSpPr>
              <a:spLocks/>
            </p:cNvSpPr>
            <p:nvPr/>
          </p:nvSpPr>
          <p:spPr bwMode="auto">
            <a:xfrm>
              <a:off x="2505" y="3178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1" name="Freeform 910"/>
            <p:cNvSpPr>
              <a:spLocks/>
            </p:cNvSpPr>
            <p:nvPr/>
          </p:nvSpPr>
          <p:spPr bwMode="auto">
            <a:xfrm>
              <a:off x="2510" y="3188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2" name="Freeform 911"/>
            <p:cNvSpPr>
              <a:spLocks/>
            </p:cNvSpPr>
            <p:nvPr/>
          </p:nvSpPr>
          <p:spPr bwMode="auto">
            <a:xfrm>
              <a:off x="2520" y="3193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3" name="Freeform 912"/>
            <p:cNvSpPr>
              <a:spLocks/>
            </p:cNvSpPr>
            <p:nvPr/>
          </p:nvSpPr>
          <p:spPr bwMode="auto">
            <a:xfrm>
              <a:off x="2530" y="3198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4" name="Freeform 913"/>
            <p:cNvSpPr>
              <a:spLocks/>
            </p:cNvSpPr>
            <p:nvPr/>
          </p:nvSpPr>
          <p:spPr bwMode="auto">
            <a:xfrm>
              <a:off x="2540" y="3198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5" name="Freeform 914"/>
            <p:cNvSpPr>
              <a:spLocks/>
            </p:cNvSpPr>
            <p:nvPr/>
          </p:nvSpPr>
          <p:spPr bwMode="auto">
            <a:xfrm>
              <a:off x="2550" y="3208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1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1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6" name="Freeform 915"/>
            <p:cNvSpPr>
              <a:spLocks/>
            </p:cNvSpPr>
            <p:nvPr/>
          </p:nvSpPr>
          <p:spPr bwMode="auto">
            <a:xfrm>
              <a:off x="2561" y="3213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7" name="Freeform 916"/>
            <p:cNvSpPr>
              <a:spLocks/>
            </p:cNvSpPr>
            <p:nvPr/>
          </p:nvSpPr>
          <p:spPr bwMode="auto">
            <a:xfrm>
              <a:off x="2571" y="3203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8" name="Freeform 917"/>
            <p:cNvSpPr>
              <a:spLocks/>
            </p:cNvSpPr>
            <p:nvPr/>
          </p:nvSpPr>
          <p:spPr bwMode="auto">
            <a:xfrm>
              <a:off x="2581" y="3223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9" name="Freeform 918"/>
            <p:cNvSpPr>
              <a:spLocks/>
            </p:cNvSpPr>
            <p:nvPr/>
          </p:nvSpPr>
          <p:spPr bwMode="auto">
            <a:xfrm>
              <a:off x="2586" y="3218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" name="Freeform 919"/>
            <p:cNvSpPr>
              <a:spLocks/>
            </p:cNvSpPr>
            <p:nvPr/>
          </p:nvSpPr>
          <p:spPr bwMode="auto">
            <a:xfrm>
              <a:off x="2596" y="3234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1" name="Freeform 920"/>
            <p:cNvSpPr>
              <a:spLocks/>
            </p:cNvSpPr>
            <p:nvPr/>
          </p:nvSpPr>
          <p:spPr bwMode="auto">
            <a:xfrm>
              <a:off x="2606" y="3239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2" name="Freeform 921"/>
            <p:cNvSpPr>
              <a:spLocks/>
            </p:cNvSpPr>
            <p:nvPr/>
          </p:nvSpPr>
          <p:spPr bwMode="auto">
            <a:xfrm>
              <a:off x="2616" y="3249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1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1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3" name="Freeform 922"/>
            <p:cNvSpPr>
              <a:spLocks/>
            </p:cNvSpPr>
            <p:nvPr/>
          </p:nvSpPr>
          <p:spPr bwMode="auto">
            <a:xfrm>
              <a:off x="2627" y="3249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4" name="Freeform 923"/>
            <p:cNvSpPr>
              <a:spLocks/>
            </p:cNvSpPr>
            <p:nvPr/>
          </p:nvSpPr>
          <p:spPr bwMode="auto">
            <a:xfrm>
              <a:off x="2637" y="3254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5" name="Freeform 924"/>
            <p:cNvSpPr>
              <a:spLocks/>
            </p:cNvSpPr>
            <p:nvPr/>
          </p:nvSpPr>
          <p:spPr bwMode="auto">
            <a:xfrm>
              <a:off x="2647" y="3254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6" name="Freeform 925"/>
            <p:cNvSpPr>
              <a:spLocks/>
            </p:cNvSpPr>
            <p:nvPr/>
          </p:nvSpPr>
          <p:spPr bwMode="auto">
            <a:xfrm>
              <a:off x="2657" y="3264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7" name="Freeform 926"/>
            <p:cNvSpPr>
              <a:spLocks/>
            </p:cNvSpPr>
            <p:nvPr/>
          </p:nvSpPr>
          <p:spPr bwMode="auto">
            <a:xfrm>
              <a:off x="2667" y="3269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8" name="Freeform 927"/>
            <p:cNvSpPr>
              <a:spLocks/>
            </p:cNvSpPr>
            <p:nvPr/>
          </p:nvSpPr>
          <p:spPr bwMode="auto">
            <a:xfrm>
              <a:off x="2672" y="3269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9" name="Freeform 928"/>
            <p:cNvSpPr>
              <a:spLocks/>
            </p:cNvSpPr>
            <p:nvPr/>
          </p:nvSpPr>
          <p:spPr bwMode="auto">
            <a:xfrm>
              <a:off x="2682" y="3274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40" name="Freeform 929"/>
            <p:cNvSpPr>
              <a:spLocks/>
            </p:cNvSpPr>
            <p:nvPr/>
          </p:nvSpPr>
          <p:spPr bwMode="auto">
            <a:xfrm>
              <a:off x="2692" y="3279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1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1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41" name="Freeform 930"/>
            <p:cNvSpPr>
              <a:spLocks/>
            </p:cNvSpPr>
            <p:nvPr/>
          </p:nvSpPr>
          <p:spPr bwMode="auto">
            <a:xfrm>
              <a:off x="2703" y="3289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42" name="Freeform 931"/>
            <p:cNvSpPr>
              <a:spLocks/>
            </p:cNvSpPr>
            <p:nvPr/>
          </p:nvSpPr>
          <p:spPr bwMode="auto">
            <a:xfrm>
              <a:off x="2713" y="3289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43" name="Freeform 932"/>
            <p:cNvSpPr>
              <a:spLocks/>
            </p:cNvSpPr>
            <p:nvPr/>
          </p:nvSpPr>
          <p:spPr bwMode="auto">
            <a:xfrm>
              <a:off x="2723" y="3289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44" name="Freeform 933"/>
            <p:cNvSpPr>
              <a:spLocks/>
            </p:cNvSpPr>
            <p:nvPr/>
          </p:nvSpPr>
          <p:spPr bwMode="auto">
            <a:xfrm>
              <a:off x="2733" y="3294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45" name="Freeform 934"/>
            <p:cNvSpPr>
              <a:spLocks/>
            </p:cNvSpPr>
            <p:nvPr/>
          </p:nvSpPr>
          <p:spPr bwMode="auto">
            <a:xfrm>
              <a:off x="2743" y="3300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46" name="Freeform 935"/>
            <p:cNvSpPr>
              <a:spLocks/>
            </p:cNvSpPr>
            <p:nvPr/>
          </p:nvSpPr>
          <p:spPr bwMode="auto">
            <a:xfrm>
              <a:off x="2748" y="3300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47" name="Freeform 936"/>
            <p:cNvSpPr>
              <a:spLocks/>
            </p:cNvSpPr>
            <p:nvPr/>
          </p:nvSpPr>
          <p:spPr bwMode="auto">
            <a:xfrm>
              <a:off x="2758" y="3300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1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1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48" name="Freeform 937"/>
            <p:cNvSpPr>
              <a:spLocks/>
            </p:cNvSpPr>
            <p:nvPr/>
          </p:nvSpPr>
          <p:spPr bwMode="auto">
            <a:xfrm>
              <a:off x="2769" y="3310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49" name="Freeform 938"/>
            <p:cNvSpPr>
              <a:spLocks/>
            </p:cNvSpPr>
            <p:nvPr/>
          </p:nvSpPr>
          <p:spPr bwMode="auto">
            <a:xfrm>
              <a:off x="2779" y="3310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0" name="Freeform 939"/>
            <p:cNvSpPr>
              <a:spLocks/>
            </p:cNvSpPr>
            <p:nvPr/>
          </p:nvSpPr>
          <p:spPr bwMode="auto">
            <a:xfrm>
              <a:off x="2789" y="3315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1" name="Freeform 940"/>
            <p:cNvSpPr>
              <a:spLocks/>
            </p:cNvSpPr>
            <p:nvPr/>
          </p:nvSpPr>
          <p:spPr bwMode="auto">
            <a:xfrm>
              <a:off x="2799" y="3315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2" name="Freeform 941"/>
            <p:cNvSpPr>
              <a:spLocks/>
            </p:cNvSpPr>
            <p:nvPr/>
          </p:nvSpPr>
          <p:spPr bwMode="auto">
            <a:xfrm>
              <a:off x="2809" y="3320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3" name="Freeform 942"/>
            <p:cNvSpPr>
              <a:spLocks/>
            </p:cNvSpPr>
            <p:nvPr/>
          </p:nvSpPr>
          <p:spPr bwMode="auto">
            <a:xfrm>
              <a:off x="2819" y="3330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4" name="Freeform 943"/>
            <p:cNvSpPr>
              <a:spLocks/>
            </p:cNvSpPr>
            <p:nvPr/>
          </p:nvSpPr>
          <p:spPr bwMode="auto">
            <a:xfrm>
              <a:off x="2829" y="3325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5" name="Freeform 944"/>
            <p:cNvSpPr>
              <a:spLocks/>
            </p:cNvSpPr>
            <p:nvPr/>
          </p:nvSpPr>
          <p:spPr bwMode="auto">
            <a:xfrm>
              <a:off x="2834" y="3325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1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1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6" name="Freeform 945"/>
            <p:cNvSpPr>
              <a:spLocks/>
            </p:cNvSpPr>
            <p:nvPr/>
          </p:nvSpPr>
          <p:spPr bwMode="auto">
            <a:xfrm>
              <a:off x="2845" y="3330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7" name="Freeform 946"/>
            <p:cNvSpPr>
              <a:spLocks/>
            </p:cNvSpPr>
            <p:nvPr/>
          </p:nvSpPr>
          <p:spPr bwMode="auto">
            <a:xfrm>
              <a:off x="2855" y="3335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8" name="Freeform 947"/>
            <p:cNvSpPr>
              <a:spLocks/>
            </p:cNvSpPr>
            <p:nvPr/>
          </p:nvSpPr>
          <p:spPr bwMode="auto">
            <a:xfrm>
              <a:off x="2865" y="3330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9" name="Freeform 948"/>
            <p:cNvSpPr>
              <a:spLocks/>
            </p:cNvSpPr>
            <p:nvPr/>
          </p:nvSpPr>
          <p:spPr bwMode="auto">
            <a:xfrm>
              <a:off x="2875" y="3340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0" name="Freeform 949"/>
            <p:cNvSpPr>
              <a:spLocks/>
            </p:cNvSpPr>
            <p:nvPr/>
          </p:nvSpPr>
          <p:spPr bwMode="auto">
            <a:xfrm>
              <a:off x="2885" y="3340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1" name="Freeform 950"/>
            <p:cNvSpPr>
              <a:spLocks/>
            </p:cNvSpPr>
            <p:nvPr/>
          </p:nvSpPr>
          <p:spPr bwMode="auto">
            <a:xfrm>
              <a:off x="2895" y="3345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2" name="Freeform 951"/>
            <p:cNvSpPr>
              <a:spLocks/>
            </p:cNvSpPr>
            <p:nvPr/>
          </p:nvSpPr>
          <p:spPr bwMode="auto">
            <a:xfrm>
              <a:off x="2905" y="3340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1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1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3" name="Freeform 952"/>
            <p:cNvSpPr>
              <a:spLocks/>
            </p:cNvSpPr>
            <p:nvPr/>
          </p:nvSpPr>
          <p:spPr bwMode="auto">
            <a:xfrm>
              <a:off x="2910" y="3345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1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1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4" name="Freeform 953"/>
            <p:cNvSpPr>
              <a:spLocks/>
            </p:cNvSpPr>
            <p:nvPr/>
          </p:nvSpPr>
          <p:spPr bwMode="auto">
            <a:xfrm>
              <a:off x="2921" y="3340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5" name="Freeform 954"/>
            <p:cNvSpPr>
              <a:spLocks/>
            </p:cNvSpPr>
            <p:nvPr/>
          </p:nvSpPr>
          <p:spPr bwMode="auto">
            <a:xfrm>
              <a:off x="2931" y="3345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6" name="Freeform 955"/>
            <p:cNvSpPr>
              <a:spLocks/>
            </p:cNvSpPr>
            <p:nvPr/>
          </p:nvSpPr>
          <p:spPr bwMode="auto">
            <a:xfrm>
              <a:off x="2941" y="3350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7" name="Freeform 956"/>
            <p:cNvSpPr>
              <a:spLocks/>
            </p:cNvSpPr>
            <p:nvPr/>
          </p:nvSpPr>
          <p:spPr bwMode="auto">
            <a:xfrm>
              <a:off x="2951" y="3350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8" name="Freeform 957"/>
            <p:cNvSpPr>
              <a:spLocks/>
            </p:cNvSpPr>
            <p:nvPr/>
          </p:nvSpPr>
          <p:spPr bwMode="auto">
            <a:xfrm>
              <a:off x="2961" y="3350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9" name="Freeform 958"/>
            <p:cNvSpPr>
              <a:spLocks/>
            </p:cNvSpPr>
            <p:nvPr/>
          </p:nvSpPr>
          <p:spPr bwMode="auto">
            <a:xfrm>
              <a:off x="2971" y="3350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0" name="Freeform 959"/>
            <p:cNvSpPr>
              <a:spLocks/>
            </p:cNvSpPr>
            <p:nvPr/>
          </p:nvSpPr>
          <p:spPr bwMode="auto">
            <a:xfrm>
              <a:off x="2981" y="3355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1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1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1" name="Freeform 960"/>
            <p:cNvSpPr>
              <a:spLocks/>
            </p:cNvSpPr>
            <p:nvPr/>
          </p:nvSpPr>
          <p:spPr bwMode="auto">
            <a:xfrm>
              <a:off x="2992" y="3355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2" name="Freeform 961"/>
            <p:cNvSpPr>
              <a:spLocks/>
            </p:cNvSpPr>
            <p:nvPr/>
          </p:nvSpPr>
          <p:spPr bwMode="auto">
            <a:xfrm>
              <a:off x="2997" y="3360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3" name="Freeform 962"/>
            <p:cNvSpPr>
              <a:spLocks/>
            </p:cNvSpPr>
            <p:nvPr/>
          </p:nvSpPr>
          <p:spPr bwMode="auto">
            <a:xfrm>
              <a:off x="3007" y="3350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4" name="Freeform 963"/>
            <p:cNvSpPr>
              <a:spLocks/>
            </p:cNvSpPr>
            <p:nvPr/>
          </p:nvSpPr>
          <p:spPr bwMode="auto">
            <a:xfrm>
              <a:off x="3017" y="3355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5" name="Freeform 964"/>
            <p:cNvSpPr>
              <a:spLocks/>
            </p:cNvSpPr>
            <p:nvPr/>
          </p:nvSpPr>
          <p:spPr bwMode="auto">
            <a:xfrm>
              <a:off x="3027" y="3355"/>
              <a:ext cx="20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0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0" h="15">
                  <a:moveTo>
                    <a:pt x="0" y="15"/>
                  </a:moveTo>
                  <a:lnTo>
                    <a:pt x="20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6" name="Freeform 965"/>
            <p:cNvSpPr>
              <a:spLocks/>
            </p:cNvSpPr>
            <p:nvPr/>
          </p:nvSpPr>
          <p:spPr bwMode="auto">
            <a:xfrm>
              <a:off x="3037" y="3355"/>
              <a:ext cx="21" cy="15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1" y="15"/>
                </a:cxn>
                <a:cxn ang="0">
                  <a:pos x="10" y="0"/>
                </a:cxn>
                <a:cxn ang="0">
                  <a:pos x="0" y="15"/>
                </a:cxn>
              </a:cxnLst>
              <a:rect l="0" t="0" r="r" b="b"/>
              <a:pathLst>
                <a:path w="21" h="15">
                  <a:moveTo>
                    <a:pt x="0" y="15"/>
                  </a:moveTo>
                  <a:lnTo>
                    <a:pt x="21" y="15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7" name="Freeform 966"/>
            <p:cNvSpPr>
              <a:spLocks/>
            </p:cNvSpPr>
            <p:nvPr/>
          </p:nvSpPr>
          <p:spPr bwMode="auto">
            <a:xfrm>
              <a:off x="3047" y="3360"/>
              <a:ext cx="21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1" y="16"/>
                </a:cxn>
                <a:cxn ang="0">
                  <a:pos x="11" y="0"/>
                </a:cxn>
                <a:cxn ang="0">
                  <a:pos x="0" y="16"/>
                </a:cxn>
              </a:cxnLst>
              <a:rect l="0" t="0" r="r" b="b"/>
              <a:pathLst>
                <a:path w="21" h="16">
                  <a:moveTo>
                    <a:pt x="0" y="16"/>
                  </a:moveTo>
                  <a:lnTo>
                    <a:pt x="21" y="16"/>
                  </a:lnTo>
                  <a:lnTo>
                    <a:pt x="11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8" name="Freeform 967"/>
            <p:cNvSpPr>
              <a:spLocks/>
            </p:cNvSpPr>
            <p:nvPr/>
          </p:nvSpPr>
          <p:spPr bwMode="auto">
            <a:xfrm>
              <a:off x="3058" y="3360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9" name="Freeform 968"/>
            <p:cNvSpPr>
              <a:spLocks/>
            </p:cNvSpPr>
            <p:nvPr/>
          </p:nvSpPr>
          <p:spPr bwMode="auto">
            <a:xfrm>
              <a:off x="3068" y="3365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0" name="Freeform 969"/>
            <p:cNvSpPr>
              <a:spLocks/>
            </p:cNvSpPr>
            <p:nvPr/>
          </p:nvSpPr>
          <p:spPr bwMode="auto">
            <a:xfrm>
              <a:off x="3073" y="3365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1" name="Freeform 970"/>
            <p:cNvSpPr>
              <a:spLocks/>
            </p:cNvSpPr>
            <p:nvPr/>
          </p:nvSpPr>
          <p:spPr bwMode="auto">
            <a:xfrm>
              <a:off x="3083" y="3365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2" name="Freeform 971"/>
            <p:cNvSpPr>
              <a:spLocks/>
            </p:cNvSpPr>
            <p:nvPr/>
          </p:nvSpPr>
          <p:spPr bwMode="auto">
            <a:xfrm>
              <a:off x="3093" y="3365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3" name="Freeform 972"/>
            <p:cNvSpPr>
              <a:spLocks/>
            </p:cNvSpPr>
            <p:nvPr/>
          </p:nvSpPr>
          <p:spPr bwMode="auto">
            <a:xfrm>
              <a:off x="3103" y="3360"/>
              <a:ext cx="20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0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0" h="16">
                  <a:moveTo>
                    <a:pt x="0" y="16"/>
                  </a:moveTo>
                  <a:lnTo>
                    <a:pt x="20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4" name="Freeform 973"/>
            <p:cNvSpPr>
              <a:spLocks/>
            </p:cNvSpPr>
            <p:nvPr/>
          </p:nvSpPr>
          <p:spPr bwMode="auto">
            <a:xfrm>
              <a:off x="3113" y="3370"/>
              <a:ext cx="21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1" y="16"/>
                </a:cxn>
                <a:cxn ang="0">
                  <a:pos x="10" y="0"/>
                </a:cxn>
                <a:cxn ang="0">
                  <a:pos x="0" y="16"/>
                </a:cxn>
              </a:cxnLst>
              <a:rect l="0" t="0" r="r" b="b"/>
              <a:pathLst>
                <a:path w="21" h="16">
                  <a:moveTo>
                    <a:pt x="0" y="16"/>
                  </a:moveTo>
                  <a:lnTo>
                    <a:pt x="21" y="16"/>
                  </a:lnTo>
                  <a:lnTo>
                    <a:pt x="10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5" name="Freeform 974"/>
            <p:cNvSpPr>
              <a:spLocks/>
            </p:cNvSpPr>
            <p:nvPr/>
          </p:nvSpPr>
          <p:spPr bwMode="auto">
            <a:xfrm>
              <a:off x="3123" y="3370"/>
              <a:ext cx="21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21" y="16"/>
                </a:cxn>
                <a:cxn ang="0">
                  <a:pos x="11" y="0"/>
                </a:cxn>
                <a:cxn ang="0">
                  <a:pos x="0" y="16"/>
                </a:cxn>
              </a:cxnLst>
              <a:rect l="0" t="0" r="r" b="b"/>
              <a:pathLst>
                <a:path w="21" h="16">
                  <a:moveTo>
                    <a:pt x="0" y="16"/>
                  </a:moveTo>
                  <a:lnTo>
                    <a:pt x="21" y="16"/>
                  </a:lnTo>
                  <a:lnTo>
                    <a:pt x="11" y="0"/>
                  </a:lnTo>
                  <a:lnTo>
                    <a:pt x="0" y="16"/>
                  </a:lnTo>
                  <a:close/>
                </a:path>
              </a:pathLst>
            </a:custGeom>
            <a:noFill/>
            <a:ln w="15875" cap="flat">
              <a:solidFill>
                <a:srgbClr val="FF0000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6" name="Rectangle 975"/>
            <p:cNvSpPr>
              <a:spLocks noChangeArrowheads="1"/>
            </p:cNvSpPr>
            <p:nvPr/>
          </p:nvSpPr>
          <p:spPr bwMode="auto">
            <a:xfrm rot="16200000">
              <a:off x="302" y="3041"/>
              <a:ext cx="289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mOD</a:t>
              </a:r>
              <a:endParaRPr lang="en-US" sz="1000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7" name="Rectangle 976"/>
            <p:cNvSpPr>
              <a:spLocks noChangeArrowheads="1"/>
            </p:cNvSpPr>
            <p:nvPr/>
          </p:nvSpPr>
          <p:spPr bwMode="auto">
            <a:xfrm>
              <a:off x="1673" y="3928"/>
              <a:ext cx="528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dirty="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Time (</a:t>
              </a:r>
              <a:r>
                <a:rPr lang="en-US" sz="1000" dirty="0" err="1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ps</a:t>
              </a:r>
              <a:r>
                <a:rPr lang="en-US" sz="1000" dirty="0">
                  <a:solidFill>
                    <a:schemeClr val="bg1">
                      <a:lumMod val="9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</a:p>
          </p:txBody>
        </p:sp>
        <p:sp>
          <p:nvSpPr>
            <p:cNvPr id="488" name="Line 977"/>
            <p:cNvSpPr>
              <a:spLocks noChangeShapeType="1"/>
            </p:cNvSpPr>
            <p:nvPr/>
          </p:nvSpPr>
          <p:spPr bwMode="auto">
            <a:xfrm>
              <a:off x="624" y="3725"/>
              <a:ext cx="2581" cy="1"/>
            </a:xfrm>
            <a:prstGeom prst="line">
              <a:avLst/>
            </a:prstGeom>
            <a:noFill/>
            <a:ln w="0">
              <a:solidFill>
                <a:schemeClr val="accent5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9" name="Freeform 978"/>
            <p:cNvSpPr>
              <a:spLocks/>
            </p:cNvSpPr>
            <p:nvPr/>
          </p:nvSpPr>
          <p:spPr bwMode="auto">
            <a:xfrm>
              <a:off x="624" y="2544"/>
              <a:ext cx="2581" cy="1181"/>
            </a:xfrm>
            <a:custGeom>
              <a:avLst/>
              <a:gdLst/>
              <a:ahLst/>
              <a:cxnLst>
                <a:cxn ang="0">
                  <a:pos x="20" y="1181"/>
                </a:cxn>
                <a:cxn ang="0">
                  <a:pos x="66" y="1181"/>
                </a:cxn>
                <a:cxn ang="0">
                  <a:pos x="106" y="1181"/>
                </a:cxn>
                <a:cxn ang="0">
                  <a:pos x="152" y="1181"/>
                </a:cxn>
                <a:cxn ang="0">
                  <a:pos x="192" y="1181"/>
                </a:cxn>
                <a:cxn ang="0">
                  <a:pos x="238" y="1181"/>
                </a:cxn>
                <a:cxn ang="0">
                  <a:pos x="279" y="1176"/>
                </a:cxn>
                <a:cxn ang="0">
                  <a:pos x="319" y="1115"/>
                </a:cxn>
                <a:cxn ang="0">
                  <a:pos x="365" y="832"/>
                </a:cxn>
                <a:cxn ang="0">
                  <a:pos x="405" y="350"/>
                </a:cxn>
                <a:cxn ang="0">
                  <a:pos x="451" y="61"/>
                </a:cxn>
                <a:cxn ang="0">
                  <a:pos x="492" y="5"/>
                </a:cxn>
                <a:cxn ang="0">
                  <a:pos x="537" y="0"/>
                </a:cxn>
                <a:cxn ang="0">
                  <a:pos x="578" y="0"/>
                </a:cxn>
                <a:cxn ang="0">
                  <a:pos x="623" y="0"/>
                </a:cxn>
                <a:cxn ang="0">
                  <a:pos x="664" y="0"/>
                </a:cxn>
                <a:cxn ang="0">
                  <a:pos x="710" y="0"/>
                </a:cxn>
                <a:cxn ang="0">
                  <a:pos x="750" y="0"/>
                </a:cxn>
                <a:cxn ang="0">
                  <a:pos x="816" y="0"/>
                </a:cxn>
                <a:cxn ang="0">
                  <a:pos x="862" y="0"/>
                </a:cxn>
                <a:cxn ang="0">
                  <a:pos x="912" y="0"/>
                </a:cxn>
                <a:cxn ang="0">
                  <a:pos x="968" y="0"/>
                </a:cxn>
                <a:cxn ang="0">
                  <a:pos x="1034" y="0"/>
                </a:cxn>
                <a:cxn ang="0">
                  <a:pos x="1100" y="0"/>
                </a:cxn>
                <a:cxn ang="0">
                  <a:pos x="1181" y="0"/>
                </a:cxn>
                <a:cxn ang="0">
                  <a:pos x="1267" y="0"/>
                </a:cxn>
                <a:cxn ang="0">
                  <a:pos x="1359" y="0"/>
                </a:cxn>
                <a:cxn ang="0">
                  <a:pos x="1465" y="0"/>
                </a:cxn>
                <a:cxn ang="0">
                  <a:pos x="1582" y="0"/>
                </a:cxn>
                <a:cxn ang="0">
                  <a:pos x="1708" y="0"/>
                </a:cxn>
                <a:cxn ang="0">
                  <a:pos x="1850" y="0"/>
                </a:cxn>
                <a:cxn ang="0">
                  <a:pos x="2008" y="0"/>
                </a:cxn>
                <a:cxn ang="0">
                  <a:pos x="2185" y="0"/>
                </a:cxn>
                <a:cxn ang="0">
                  <a:pos x="2378" y="0"/>
                </a:cxn>
                <a:cxn ang="0">
                  <a:pos x="2581" y="0"/>
                </a:cxn>
              </a:cxnLst>
              <a:rect l="0" t="0" r="r" b="b"/>
              <a:pathLst>
                <a:path w="2581" h="1181">
                  <a:moveTo>
                    <a:pt x="0" y="1181"/>
                  </a:moveTo>
                  <a:lnTo>
                    <a:pt x="20" y="1181"/>
                  </a:lnTo>
                  <a:lnTo>
                    <a:pt x="40" y="1181"/>
                  </a:lnTo>
                  <a:lnTo>
                    <a:pt x="66" y="1181"/>
                  </a:lnTo>
                  <a:lnTo>
                    <a:pt x="86" y="1181"/>
                  </a:lnTo>
                  <a:lnTo>
                    <a:pt x="106" y="1181"/>
                  </a:lnTo>
                  <a:lnTo>
                    <a:pt x="127" y="1181"/>
                  </a:lnTo>
                  <a:lnTo>
                    <a:pt x="152" y="1181"/>
                  </a:lnTo>
                  <a:lnTo>
                    <a:pt x="172" y="1181"/>
                  </a:lnTo>
                  <a:lnTo>
                    <a:pt x="192" y="1181"/>
                  </a:lnTo>
                  <a:lnTo>
                    <a:pt x="213" y="1181"/>
                  </a:lnTo>
                  <a:lnTo>
                    <a:pt x="238" y="1181"/>
                  </a:lnTo>
                  <a:lnTo>
                    <a:pt x="258" y="1176"/>
                  </a:lnTo>
                  <a:lnTo>
                    <a:pt x="279" y="1176"/>
                  </a:lnTo>
                  <a:lnTo>
                    <a:pt x="299" y="1161"/>
                  </a:lnTo>
                  <a:lnTo>
                    <a:pt x="319" y="1115"/>
                  </a:lnTo>
                  <a:lnTo>
                    <a:pt x="345" y="1009"/>
                  </a:lnTo>
                  <a:lnTo>
                    <a:pt x="365" y="832"/>
                  </a:lnTo>
                  <a:lnTo>
                    <a:pt x="385" y="588"/>
                  </a:lnTo>
                  <a:lnTo>
                    <a:pt x="405" y="350"/>
                  </a:lnTo>
                  <a:lnTo>
                    <a:pt x="431" y="168"/>
                  </a:lnTo>
                  <a:lnTo>
                    <a:pt x="451" y="61"/>
                  </a:lnTo>
                  <a:lnTo>
                    <a:pt x="471" y="21"/>
                  </a:lnTo>
                  <a:lnTo>
                    <a:pt x="492" y="5"/>
                  </a:lnTo>
                  <a:lnTo>
                    <a:pt x="517" y="0"/>
                  </a:lnTo>
                  <a:lnTo>
                    <a:pt x="537" y="0"/>
                  </a:lnTo>
                  <a:lnTo>
                    <a:pt x="558" y="0"/>
                  </a:lnTo>
                  <a:lnTo>
                    <a:pt x="578" y="0"/>
                  </a:lnTo>
                  <a:lnTo>
                    <a:pt x="603" y="0"/>
                  </a:lnTo>
                  <a:lnTo>
                    <a:pt x="623" y="0"/>
                  </a:lnTo>
                  <a:lnTo>
                    <a:pt x="644" y="0"/>
                  </a:lnTo>
                  <a:lnTo>
                    <a:pt x="664" y="0"/>
                  </a:lnTo>
                  <a:lnTo>
                    <a:pt x="684" y="0"/>
                  </a:lnTo>
                  <a:lnTo>
                    <a:pt x="710" y="0"/>
                  </a:lnTo>
                  <a:lnTo>
                    <a:pt x="730" y="0"/>
                  </a:lnTo>
                  <a:lnTo>
                    <a:pt x="750" y="0"/>
                  </a:lnTo>
                  <a:lnTo>
                    <a:pt x="770" y="0"/>
                  </a:lnTo>
                  <a:lnTo>
                    <a:pt x="816" y="0"/>
                  </a:lnTo>
                  <a:lnTo>
                    <a:pt x="836" y="0"/>
                  </a:lnTo>
                  <a:lnTo>
                    <a:pt x="862" y="0"/>
                  </a:lnTo>
                  <a:lnTo>
                    <a:pt x="887" y="0"/>
                  </a:lnTo>
                  <a:lnTo>
                    <a:pt x="912" y="0"/>
                  </a:lnTo>
                  <a:lnTo>
                    <a:pt x="943" y="0"/>
                  </a:lnTo>
                  <a:lnTo>
                    <a:pt x="968" y="0"/>
                  </a:lnTo>
                  <a:lnTo>
                    <a:pt x="999" y="0"/>
                  </a:lnTo>
                  <a:lnTo>
                    <a:pt x="1034" y="0"/>
                  </a:lnTo>
                  <a:lnTo>
                    <a:pt x="1065" y="0"/>
                  </a:lnTo>
                  <a:lnTo>
                    <a:pt x="1100" y="0"/>
                  </a:lnTo>
                  <a:lnTo>
                    <a:pt x="1141" y="0"/>
                  </a:lnTo>
                  <a:lnTo>
                    <a:pt x="1181" y="0"/>
                  </a:lnTo>
                  <a:lnTo>
                    <a:pt x="1222" y="0"/>
                  </a:lnTo>
                  <a:lnTo>
                    <a:pt x="1267" y="0"/>
                  </a:lnTo>
                  <a:lnTo>
                    <a:pt x="1313" y="0"/>
                  </a:lnTo>
                  <a:lnTo>
                    <a:pt x="1359" y="0"/>
                  </a:lnTo>
                  <a:lnTo>
                    <a:pt x="1409" y="0"/>
                  </a:lnTo>
                  <a:lnTo>
                    <a:pt x="1465" y="0"/>
                  </a:lnTo>
                  <a:lnTo>
                    <a:pt x="1521" y="0"/>
                  </a:lnTo>
                  <a:lnTo>
                    <a:pt x="1582" y="0"/>
                  </a:lnTo>
                  <a:lnTo>
                    <a:pt x="1643" y="0"/>
                  </a:lnTo>
                  <a:lnTo>
                    <a:pt x="1708" y="0"/>
                  </a:lnTo>
                  <a:lnTo>
                    <a:pt x="1779" y="0"/>
                  </a:lnTo>
                  <a:lnTo>
                    <a:pt x="1850" y="0"/>
                  </a:lnTo>
                  <a:lnTo>
                    <a:pt x="1926" y="0"/>
                  </a:lnTo>
                  <a:lnTo>
                    <a:pt x="2008" y="0"/>
                  </a:lnTo>
                  <a:lnTo>
                    <a:pt x="2094" y="0"/>
                  </a:lnTo>
                  <a:lnTo>
                    <a:pt x="2185" y="0"/>
                  </a:lnTo>
                  <a:lnTo>
                    <a:pt x="2281" y="0"/>
                  </a:lnTo>
                  <a:lnTo>
                    <a:pt x="2378" y="0"/>
                  </a:lnTo>
                  <a:lnTo>
                    <a:pt x="2484" y="0"/>
                  </a:lnTo>
                  <a:lnTo>
                    <a:pt x="2581" y="0"/>
                  </a:lnTo>
                </a:path>
              </a:pathLst>
            </a:custGeom>
            <a:noFill/>
            <a:ln w="15875" cap="flat">
              <a:solidFill>
                <a:srgbClr val="FFFF00"/>
              </a:solidFill>
              <a:prstDash val="sysDash"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90" name="Freeform 979"/>
            <p:cNvSpPr>
              <a:spLocks/>
            </p:cNvSpPr>
            <p:nvPr/>
          </p:nvSpPr>
          <p:spPr bwMode="auto">
            <a:xfrm>
              <a:off x="1730" y="3932"/>
              <a:ext cx="29" cy="57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29" y="0"/>
                </a:cxn>
                <a:cxn ang="0">
                  <a:pos x="12" y="57"/>
                </a:cxn>
                <a:cxn ang="0">
                  <a:pos x="0" y="0"/>
                </a:cxn>
                <a:cxn ang="0">
                  <a:pos x="12" y="0"/>
                </a:cxn>
              </a:cxnLst>
              <a:rect l="0" t="0" r="r" b="b"/>
              <a:pathLst>
                <a:path w="29" h="57">
                  <a:moveTo>
                    <a:pt x="12" y="0"/>
                  </a:moveTo>
                  <a:lnTo>
                    <a:pt x="29" y="0"/>
                  </a:lnTo>
                  <a:lnTo>
                    <a:pt x="12" y="57"/>
                  </a:lnTo>
                  <a:lnTo>
                    <a:pt x="0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sz="100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91" name="Text Box 980"/>
            <p:cNvSpPr txBox="1">
              <a:spLocks noChangeArrowheads="1"/>
            </p:cNvSpPr>
            <p:nvPr/>
          </p:nvSpPr>
          <p:spPr bwMode="auto">
            <a:xfrm>
              <a:off x="2544" y="2640"/>
              <a:ext cx="434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00" dirty="0">
                  <a:solidFill>
                    <a:schemeClr val="accent1">
                      <a:lumMod val="50000"/>
                      <a:lumOff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lang="en-US" sz="1000" baseline="-25000" dirty="0">
                  <a:solidFill>
                    <a:schemeClr val="accent1">
                      <a:lumMod val="50000"/>
                      <a:lumOff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1000" dirty="0">
                  <a:solidFill>
                    <a:schemeClr val="accent1">
                      <a:lumMod val="50000"/>
                      <a:lumOff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O</a:t>
              </a:r>
            </a:p>
          </p:txBody>
        </p:sp>
        <p:sp>
          <p:nvSpPr>
            <p:cNvPr id="492" name="Text Box 981"/>
            <p:cNvSpPr txBox="1">
              <a:spLocks noChangeArrowheads="1"/>
            </p:cNvSpPr>
            <p:nvPr/>
          </p:nvSpPr>
          <p:spPr bwMode="auto">
            <a:xfrm>
              <a:off x="1579" y="3273"/>
              <a:ext cx="845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00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MeOH</a:t>
              </a:r>
              <a:r>
                <a:rPr lang="en-US" sz="1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/H</a:t>
              </a:r>
              <a:r>
                <a:rPr lang="en-US" sz="1000" baseline="-25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1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O</a:t>
              </a:r>
            </a:p>
          </p:txBody>
        </p:sp>
      </p:grpSp>
      <p:sp>
        <p:nvSpPr>
          <p:cNvPr id="693" name="Rectangle 692"/>
          <p:cNvSpPr/>
          <p:nvPr/>
        </p:nvSpPr>
        <p:spPr>
          <a:xfrm>
            <a:off x="3733800" y="6400800"/>
            <a:ext cx="3581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Extracted UV-</a:t>
            </a:r>
            <a:r>
              <a:rPr lang="en-US" sz="1000" dirty="0" err="1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photoinduced</a:t>
            </a:r>
            <a:r>
              <a:rPr lang="en-US" sz="10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concentration profiles of the trapped carrier electrons in in water and in methanol/water mixture </a:t>
            </a:r>
            <a:endParaRPr lang="en-US" sz="1000" dirty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62-dynamic-light">
  <a:themeElements>
    <a:clrScheme name="m62-dynamic-light 15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A1E35"/>
      </a:accent1>
      <a:accent2>
        <a:srgbClr val="344566"/>
      </a:accent2>
      <a:accent3>
        <a:srgbClr val="FFFFFF"/>
      </a:accent3>
      <a:accent4>
        <a:srgbClr val="000000"/>
      </a:accent4>
      <a:accent5>
        <a:srgbClr val="AAABAE"/>
      </a:accent5>
      <a:accent6>
        <a:srgbClr val="2E3E5C"/>
      </a:accent6>
      <a:hlink>
        <a:srgbClr val="929DB6"/>
      </a:hlink>
      <a:folHlink>
        <a:srgbClr val="669900"/>
      </a:folHlink>
    </a:clrScheme>
    <a:fontScheme name="m62-dynamic-light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62-dynamic-l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62-dynamic-ligh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62-dynamic-ligh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62-dynamic-ligh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62-dynamic-ligh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62-dynamic-ligh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62-dynamic-ligh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62-dynamic-ligh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62-dynamic-ligh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62-dynamic-ligh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62-dynamic-ligh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62-dynamic-ligh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62-dynamic-light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929DB6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62-dynamic-light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A1E35"/>
        </a:accent1>
        <a:accent2>
          <a:srgbClr val="344566"/>
        </a:accent2>
        <a:accent3>
          <a:srgbClr val="FFFFFF"/>
        </a:accent3>
        <a:accent4>
          <a:srgbClr val="000000"/>
        </a:accent4>
        <a:accent5>
          <a:srgbClr val="AAABAE"/>
        </a:accent5>
        <a:accent6>
          <a:srgbClr val="2E3E5C"/>
        </a:accent6>
        <a:hlink>
          <a:srgbClr val="929DB6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62-dynamic-light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A1E35"/>
        </a:accent1>
        <a:accent2>
          <a:srgbClr val="344566"/>
        </a:accent2>
        <a:accent3>
          <a:srgbClr val="FFFFFF"/>
        </a:accent3>
        <a:accent4>
          <a:srgbClr val="000000"/>
        </a:accent4>
        <a:accent5>
          <a:srgbClr val="AAABAE"/>
        </a:accent5>
        <a:accent6>
          <a:srgbClr val="2E3E5C"/>
        </a:accent6>
        <a:hlink>
          <a:srgbClr val="929DB6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It’s not the design of your template">
  <a:themeElements>
    <a:clrScheme name="1_It’s not the design of your template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135971"/>
      </a:hlink>
      <a:folHlink>
        <a:srgbClr val="99CC00"/>
      </a:folHlink>
    </a:clrScheme>
    <a:fontScheme name="1_It’s not the design of your template">
      <a:majorFont>
        <a:latin typeface="Neo San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It’s not the design of your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t’s not the design of your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t’s not the design of your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t’s not the design of your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t’s not the design of your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t’s not the design of your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t’s not the design of your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t’s not the design of your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t’s not the design of your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t’s not the design of your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t’s not the design of your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t’s not the design of your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t’s not the design of your 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135971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m62-dynamic-light</Template>
  <TotalTime>61</TotalTime>
  <Words>240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Neo Sans</vt:lpstr>
      <vt:lpstr>m62-dynamic-light</vt:lpstr>
      <vt:lpstr>1_It’s not the design of your template</vt:lpstr>
      <vt:lpstr>Slide 1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Jim Horst</dc:creator>
  <cp:lastModifiedBy>Jim Horst</cp:lastModifiedBy>
  <cp:revision>31</cp:revision>
  <dcterms:created xsi:type="dcterms:W3CDTF">2010-03-12T02:52:31Z</dcterms:created>
  <dcterms:modified xsi:type="dcterms:W3CDTF">2010-03-12T03:53:40Z</dcterms:modified>
</cp:coreProperties>
</file>