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141949-26E7-4A1B-8BB3-F656199FB582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5675"/>
            <a:ext cx="9153526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19200" y="115669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/>
            <a:r>
              <a:rPr lang="en-US" b="1" kern="0" dirty="0">
                <a:solidFill>
                  <a:schemeClr val="bg1">
                    <a:lumMod val="95000"/>
                  </a:schemeClr>
                </a:solidFill>
              </a:rPr>
              <a:t>Engineering </a:t>
            </a:r>
            <a:r>
              <a:rPr lang="en-US" b="1" kern="0" dirty="0" smtClean="0">
                <a:solidFill>
                  <a:schemeClr val="bg1">
                    <a:lumMod val="95000"/>
                  </a:schemeClr>
                </a:solidFill>
              </a:rPr>
              <a:t>Proteins for </a:t>
            </a:r>
            <a:r>
              <a:rPr lang="en-US" b="1" kern="0" dirty="0">
                <a:solidFill>
                  <a:schemeClr val="bg1">
                    <a:lumMod val="95000"/>
                  </a:schemeClr>
                </a:solidFill>
              </a:rPr>
              <a:t>Facile Removal of Petroporphyrins from Crude Oil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52311" y="789801"/>
            <a:ext cx="8039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Reza A. Ghiladi, Department of Chemistry, North Carolina State University, Raleigh NC 27695-8204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23900" y="1229142"/>
            <a:ext cx="7696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</a:rPr>
              <a:t>Petroporphyrins are found in all fossil fuels and pose a significant challenge to the petroleum industry as their degradation results in the fouling of </a:t>
            </a:r>
            <a:r>
              <a:rPr lang="en-US" sz="1200" dirty="0" smtClean="0">
                <a:solidFill>
                  <a:schemeClr val="bg1"/>
                </a:solidFill>
              </a:rPr>
              <a:t>the precious-metal </a:t>
            </a:r>
            <a:r>
              <a:rPr lang="en-US" sz="1200" dirty="0" smtClean="0">
                <a:solidFill>
                  <a:schemeClr val="bg1"/>
                </a:solidFill>
              </a:rPr>
              <a:t>catalyst beds utilized in oil refining, thus increasing the cost of petroleum products and/or making certain sources of oil unusable. While removal of petroporphyrins is a conceptually easy solution to this problem, the challenge is that there are no known petroporphyrin-specific binding materials or degradation catalysts to accomplish this. Our primary focus has been the development of a functional Yeast Surface Display (YSD) directed evolution system to evolve heme oxygenase (hHO-1) to specifically bind and catalytically degrade petroporphyrins to facilitate their removal from crude oil.  To that end, we have successfully displayed hHO-1 on the surface of yeast, and confirmed these results using Fluorescence Activated Cell Sorting (FACS). Our approach now enables </a:t>
            </a:r>
            <a:r>
              <a:rPr lang="en-US" sz="1200" dirty="0" smtClean="0">
                <a:solidFill>
                  <a:schemeClr val="bg1"/>
                </a:solidFill>
              </a:rPr>
              <a:t>rapid library </a:t>
            </a:r>
            <a:r>
              <a:rPr lang="en-US" sz="1200" dirty="0" smtClean="0">
                <a:solidFill>
                  <a:schemeClr val="bg1"/>
                </a:solidFill>
              </a:rPr>
              <a:t>screening of hHO-1 variants that </a:t>
            </a:r>
            <a:r>
              <a:rPr lang="en-US" sz="1200" dirty="0" smtClean="0">
                <a:solidFill>
                  <a:schemeClr val="bg1"/>
                </a:solidFill>
              </a:rPr>
              <a:t>will be evolved </a:t>
            </a:r>
            <a:r>
              <a:rPr lang="en-US" sz="1200" dirty="0" smtClean="0">
                <a:solidFill>
                  <a:schemeClr val="bg1"/>
                </a:solidFill>
              </a:rPr>
              <a:t>to bind, or catalytically degrade, a variety of petroporphyrins.</a:t>
            </a:r>
          </a:p>
          <a:p>
            <a:pPr algn="just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9530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YSD of hHO-1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67424" y="389786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Evolved hHO-1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36576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hHO-1 FACS</a:t>
            </a:r>
            <a:endParaRPr lang="en-US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1870401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261</TotalTime>
  <Words>207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Urban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 Ghiladi</dc:creator>
  <cp:lastModifiedBy>Reza Ghiladi</cp:lastModifiedBy>
  <cp:revision>8</cp:revision>
  <dcterms:created xsi:type="dcterms:W3CDTF">2010-03-11T21:02:12Z</dcterms:created>
  <dcterms:modified xsi:type="dcterms:W3CDTF">2010-03-12T01:26:02Z</dcterms:modified>
</cp:coreProperties>
</file>