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8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0341-4F4E-0A4D-95AF-02C88F09D51D}" type="datetimeFigureOut">
              <a:rPr lang="en-US"/>
              <a:pPr/>
              <a:t>1/20/10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F0B51-CD82-1746-A858-2BA4A5E801F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0341-4F4E-0A4D-95AF-02C88F09D51D}" type="datetimeFigureOut">
              <a:rPr lang="en-US"/>
              <a:pPr/>
              <a:t>1/20/10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F0B51-CD82-1746-A858-2BA4A5E801F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0341-4F4E-0A4D-95AF-02C88F09D51D}" type="datetimeFigureOut">
              <a:rPr lang="en-US"/>
              <a:pPr/>
              <a:t>1/20/10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F0B51-CD82-1746-A858-2BA4A5E801F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0341-4F4E-0A4D-95AF-02C88F09D51D}" type="datetimeFigureOut">
              <a:rPr lang="en-US"/>
              <a:pPr/>
              <a:t>1/20/10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F0B51-CD82-1746-A858-2BA4A5E801F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0341-4F4E-0A4D-95AF-02C88F09D51D}" type="datetimeFigureOut">
              <a:rPr lang="en-US"/>
              <a:pPr/>
              <a:t>1/20/10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F0B51-CD82-1746-A858-2BA4A5E801F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0341-4F4E-0A4D-95AF-02C88F09D51D}" type="datetimeFigureOut">
              <a:rPr lang="en-US"/>
              <a:pPr/>
              <a:t>1/20/10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F0B51-CD82-1746-A858-2BA4A5E801F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0341-4F4E-0A4D-95AF-02C88F09D51D}" type="datetimeFigureOut">
              <a:rPr lang="en-US"/>
              <a:pPr/>
              <a:t>1/20/10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F0B51-CD82-1746-A858-2BA4A5E801F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0341-4F4E-0A4D-95AF-02C88F09D51D}" type="datetimeFigureOut">
              <a:rPr lang="en-US"/>
              <a:pPr/>
              <a:t>1/20/10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F0B51-CD82-1746-A858-2BA4A5E801F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0341-4F4E-0A4D-95AF-02C88F09D51D}" type="datetimeFigureOut">
              <a:rPr lang="en-US"/>
              <a:pPr/>
              <a:t>1/20/10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F0B51-CD82-1746-A858-2BA4A5E801F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0341-4F4E-0A4D-95AF-02C88F09D51D}" type="datetimeFigureOut">
              <a:rPr lang="en-US"/>
              <a:pPr/>
              <a:t>1/20/10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F0B51-CD82-1746-A858-2BA4A5E801F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0341-4F4E-0A4D-95AF-02C88F09D51D}" type="datetimeFigureOut">
              <a:rPr lang="en-US"/>
              <a:pPr/>
              <a:t>1/20/10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F0B51-CD82-1746-A858-2BA4A5E801FC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90341-4F4E-0A4D-95AF-02C88F09D51D}" type="datetimeFigureOut">
              <a:rPr lang="en-US"/>
              <a:pPr/>
              <a:t>1/20/10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F0B51-CD82-1746-A858-2BA4A5E801FC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8510" y="497672"/>
            <a:ext cx="84669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Bonding and Electronic Structure of Reconstructed Surface Alloys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830625" y="1357023"/>
            <a:ext cx="5482751" cy="3024266"/>
            <a:chOff x="2063048" y="2668548"/>
            <a:chExt cx="5482751" cy="3024266"/>
          </a:xfrm>
        </p:grpSpPr>
        <p:grpSp>
          <p:nvGrpSpPr>
            <p:cNvPr id="6" name="Group 10"/>
            <p:cNvGrpSpPr/>
            <p:nvPr/>
          </p:nvGrpSpPr>
          <p:grpSpPr>
            <a:xfrm>
              <a:off x="2063048" y="2668548"/>
              <a:ext cx="2434534" cy="2423221"/>
              <a:chOff x="1999345" y="2668548"/>
              <a:chExt cx="2434534" cy="2423221"/>
            </a:xfrm>
          </p:grpSpPr>
          <p:pic>
            <p:nvPicPr>
              <p:cNvPr id="12" name="Picture 3" descr="alpd.pict"/>
              <p:cNvPicPr>
                <a:picLocks noChangeAspect="1"/>
              </p:cNvPicPr>
              <p:nvPr/>
            </p:nvPicPr>
            <p:blipFill>
              <a:blip r:embed="rId2"/>
              <a:srcRect l="8132" t="11071" r="8851" b="11786"/>
              <a:stretch>
                <a:fillRect/>
              </a:stretch>
            </p:blipFill>
            <p:spPr>
              <a:xfrm>
                <a:off x="1999345" y="2668548"/>
                <a:ext cx="2434534" cy="2423221"/>
              </a:xfrm>
              <a:prstGeom prst="rect">
                <a:avLst/>
              </a:prstGeom>
            </p:spPr>
          </p:pic>
          <p:sp>
            <p:nvSpPr>
              <p:cNvPr id="13" name="Rectangle 12"/>
              <p:cNvSpPr/>
              <p:nvPr/>
            </p:nvSpPr>
            <p:spPr>
              <a:xfrm rot="1814047">
                <a:off x="2505618" y="3174803"/>
                <a:ext cx="729375" cy="729375"/>
              </a:xfrm>
              <a:prstGeom prst="rect">
                <a:avLst/>
              </a:prstGeom>
              <a:noFill/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11"/>
            <p:cNvGrpSpPr/>
            <p:nvPr/>
          </p:nvGrpSpPr>
          <p:grpSpPr>
            <a:xfrm>
              <a:off x="5130481" y="2668548"/>
              <a:ext cx="2415318" cy="2423221"/>
              <a:chOff x="4905834" y="2668548"/>
              <a:chExt cx="2415318" cy="2423221"/>
            </a:xfrm>
          </p:grpSpPr>
          <p:pic>
            <p:nvPicPr>
              <p:cNvPr id="10" name="Picture 9" descr="pd4fold.pict"/>
              <p:cNvPicPr>
                <a:picLocks noChangeAspect="1"/>
              </p:cNvPicPr>
              <p:nvPr/>
            </p:nvPicPr>
            <p:blipFill>
              <a:blip r:embed="rId3"/>
              <a:srcRect l="9818" t="12011" r="9232" b="12168"/>
              <a:stretch>
                <a:fillRect/>
              </a:stretch>
            </p:blipFill>
            <p:spPr>
              <a:xfrm>
                <a:off x="4905834" y="2668548"/>
                <a:ext cx="2415318" cy="2423221"/>
              </a:xfrm>
              <a:prstGeom prst="rect">
                <a:avLst/>
              </a:prstGeom>
            </p:spPr>
          </p:pic>
          <p:sp>
            <p:nvSpPr>
              <p:cNvPr id="11" name="Rectangle 10"/>
              <p:cNvSpPr/>
              <p:nvPr/>
            </p:nvSpPr>
            <p:spPr>
              <a:xfrm rot="3012752">
                <a:off x="6013144" y="3159905"/>
                <a:ext cx="729375" cy="729375"/>
              </a:xfrm>
              <a:prstGeom prst="rect">
                <a:avLst/>
              </a:prstGeom>
              <a:noFill/>
              <a:ln w="254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2179543" y="5354260"/>
              <a:ext cx="22015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Al/Pd(100) Surface Alloy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11670" y="5354260"/>
              <a:ext cx="225294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Pd/Cu(100) Surface Alloy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926736" y="4716144"/>
            <a:ext cx="73236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In the Al/Pd(100) surface alloy, calculated bond overlap populations indicate that reconstruction into a "clock" configuration </a:t>
            </a:r>
            <a:r>
              <a:rPr lang="en-US" sz="1400" i="1" dirty="0"/>
              <a:t>strengthens</a:t>
            </a:r>
            <a:r>
              <a:rPr lang="en-US" sz="1400" dirty="0"/>
              <a:t> the bonding within the surface plane, as well as bonds between surface Pd and second-layer Pd atoms.  In the Pd/Cu(100) surface alloy, the driving force for reconstruction is not apparent because the bonding is more delocalized.  We hope to examine the Pd/Cu(100</a:t>
            </a:r>
            <a:r>
              <a:rPr lang="en-US" sz="1400" dirty="0" smtClean="0"/>
              <a:t>) surface alloy further </a:t>
            </a:r>
            <a:r>
              <a:rPr lang="en-US" sz="1400" dirty="0" smtClean="0"/>
              <a:t>by comparing the total energies of different reconstructed and unreconstructed structures.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122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University of Wisconsin-La Crosse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Janet Kirsch</dc:creator>
  <cp:lastModifiedBy>Janet Kirsch</cp:lastModifiedBy>
  <cp:revision>3</cp:revision>
  <dcterms:created xsi:type="dcterms:W3CDTF">2010-01-20T14:21:37Z</dcterms:created>
  <dcterms:modified xsi:type="dcterms:W3CDTF">2010-01-20T14:24:26Z</dcterms:modified>
</cp:coreProperties>
</file>