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  <Default Extension="pdf" ContentType="application/pdf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64" d="100"/>
          <a:sy n="64" d="100"/>
        </p:scale>
        <p:origin x="-76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printerSettings" Target="printerSettings/printerSettings1.bin"/><Relationship Id="rId6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AD765-6A7B-D347-A5F4-41275B7CD866}" type="datetimeFigureOut">
              <a:rPr lang="en-US" smtClean="0"/>
              <a:t>11/4/09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1E67D-1EB4-D142-B00E-A5CEA3B3C1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AD765-6A7B-D347-A5F4-41275B7CD866}" type="datetimeFigureOut">
              <a:rPr lang="en-US" smtClean="0"/>
              <a:t>11/4/09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1E67D-1EB4-D142-B00E-A5CEA3B3C1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AD765-6A7B-D347-A5F4-41275B7CD866}" type="datetimeFigureOut">
              <a:rPr lang="en-US" smtClean="0"/>
              <a:t>11/4/09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1E67D-1EB4-D142-B00E-A5CEA3B3C1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AD765-6A7B-D347-A5F4-41275B7CD866}" type="datetimeFigureOut">
              <a:rPr lang="en-US" smtClean="0"/>
              <a:t>11/4/09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1E67D-1EB4-D142-B00E-A5CEA3B3C1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AD765-6A7B-D347-A5F4-41275B7CD866}" type="datetimeFigureOut">
              <a:rPr lang="en-US" smtClean="0"/>
              <a:t>11/4/09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1E67D-1EB4-D142-B00E-A5CEA3B3C1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AD765-6A7B-D347-A5F4-41275B7CD866}" type="datetimeFigureOut">
              <a:rPr lang="en-US" smtClean="0"/>
              <a:t>11/4/09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1E67D-1EB4-D142-B00E-A5CEA3B3C1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AD765-6A7B-D347-A5F4-41275B7CD866}" type="datetimeFigureOut">
              <a:rPr lang="en-US" smtClean="0"/>
              <a:t>11/4/09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1E67D-1EB4-D142-B00E-A5CEA3B3C1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AD765-6A7B-D347-A5F4-41275B7CD866}" type="datetimeFigureOut">
              <a:rPr lang="en-US" smtClean="0"/>
              <a:t>11/4/09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1E67D-1EB4-D142-B00E-A5CEA3B3C1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AD765-6A7B-D347-A5F4-41275B7CD866}" type="datetimeFigureOut">
              <a:rPr lang="en-US" smtClean="0"/>
              <a:t>11/4/09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1E67D-1EB4-D142-B00E-A5CEA3B3C1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AD765-6A7B-D347-A5F4-41275B7CD866}" type="datetimeFigureOut">
              <a:rPr lang="en-US" smtClean="0"/>
              <a:t>11/4/09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1E67D-1EB4-D142-B00E-A5CEA3B3C1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AD765-6A7B-D347-A5F4-41275B7CD866}" type="datetimeFigureOut">
              <a:rPr lang="en-US" smtClean="0"/>
              <a:t>11/4/09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1E67D-1EB4-D142-B00E-A5CEA3B3C1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0AD765-6A7B-D347-A5F4-41275B7CD866}" type="datetimeFigureOut">
              <a:rPr lang="en-US" smtClean="0"/>
              <a:t>11/4/09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91E67D-1EB4-D142-B00E-A5CEA3B3C14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df"/><Relationship Id="rId3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2400300" y="2495550"/>
            <a:ext cx="4343400" cy="18669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Montana State University</Company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Tom Livinghouse</dc:creator>
  <cp:lastModifiedBy>Tom Livinghouse</cp:lastModifiedBy>
  <cp:revision>1</cp:revision>
  <dcterms:created xsi:type="dcterms:W3CDTF">2009-11-05T01:08:17Z</dcterms:created>
  <dcterms:modified xsi:type="dcterms:W3CDTF">2009-11-05T01:09:24Z</dcterms:modified>
</cp:coreProperties>
</file>