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A3BDE-91AE-4015-B6E0-C30A8BEACA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CAA46-C4A6-4DFC-901B-345E594179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CAA46-C4A6-4DFC-901B-345E594179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C97E-9745-4365-AA49-956B7B7099D1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43E7D-6526-40E9-8B63-A5EE4069B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inal BE pl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4343400"/>
            <a:ext cx="31400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rxn network 0902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1143000"/>
            <a:ext cx="212210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609600"/>
            <a:ext cx="721800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Design of Aqueous Phase Hydrogenation Catalysts for </a:t>
            </a:r>
            <a:r>
              <a:rPr lang="en-US" b="1" dirty="0" err="1" smtClean="0"/>
              <a:t>Biofuels</a:t>
            </a:r>
            <a:r>
              <a:rPr lang="en-US" b="1" dirty="0" smtClean="0"/>
              <a:t> </a:t>
            </a:r>
            <a:r>
              <a:rPr lang="en-US" b="1" dirty="0" smtClean="0"/>
              <a:t>Production</a:t>
            </a:r>
          </a:p>
          <a:p>
            <a:r>
              <a:rPr lang="en-US" sz="1600" dirty="0" smtClean="0"/>
              <a:t>George W. Huber University of Massachusetts-Amherst</a:t>
            </a:r>
            <a:endParaRPr lang="en-US" sz="1600" dirty="0"/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52400" y="4008566"/>
            <a:ext cx="4055021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ja-JP" sz="1400" dirty="0" smtClean="0">
                <a:ea typeface="ＭＳ Ｐゴシック" charset="-128"/>
              </a:rPr>
              <a:t>TOF for Acetic Acid Hydrogenation on different Metal</a:t>
            </a:r>
          </a:p>
          <a:p>
            <a:r>
              <a:rPr lang="en-US" altLang="ja-JP" sz="1400" dirty="0" smtClean="0">
                <a:ea typeface="ＭＳ Ｐゴシック" charset="-128"/>
              </a:rPr>
              <a:t>Supported Catalysts.</a:t>
            </a:r>
          </a:p>
          <a:p>
            <a:r>
              <a:rPr lang="en-US" altLang="ja-JP" sz="1400" dirty="0" smtClean="0">
                <a:ea typeface="ＭＳ Ｐゴシック" charset="-128"/>
              </a:rPr>
              <a:t>(</a:t>
            </a:r>
            <a:r>
              <a:rPr lang="en-US" altLang="ja-JP" sz="1400" dirty="0">
                <a:ea typeface="ＭＳ Ｐゴシック" charset="-128"/>
              </a:rPr>
              <a:t>Key: </a:t>
            </a:r>
            <a:r>
              <a:rPr lang="en-US" altLang="ja-JP" sz="1400" dirty="0">
                <a:ea typeface="ＭＳ Ｐゴシック" charset="-128"/>
                <a:sym typeface="Wingdings 2" pitchFamily="18" charset="2"/>
              </a:rPr>
              <a:t></a:t>
            </a:r>
            <a:r>
              <a:rPr lang="en-US" altLang="ja-JP" sz="1400" dirty="0">
                <a:ea typeface="ＭＳ Ｐゴシック" charset="-128"/>
              </a:rPr>
              <a:t>Cu, </a:t>
            </a:r>
            <a:r>
              <a:rPr lang="en-US" altLang="ja-JP" sz="1400" dirty="0">
                <a:ea typeface="ＭＳ Ｐゴシック" charset="-128"/>
                <a:sym typeface="Wingdings 2" pitchFamily="18" charset="2"/>
              </a:rPr>
              <a:t></a:t>
            </a:r>
            <a:r>
              <a:rPr lang="en-US" altLang="ja-JP" sz="1400" dirty="0">
                <a:ea typeface="ＭＳ Ｐゴシック" charset="-128"/>
              </a:rPr>
              <a:t>Ni, </a:t>
            </a:r>
            <a:r>
              <a:rPr lang="en-US" altLang="ja-JP" sz="1400" dirty="0">
                <a:ea typeface="ＭＳ Ｐゴシック" charset="-128"/>
                <a:sym typeface="Wingdings 3" pitchFamily="18" charset="2"/>
              </a:rPr>
              <a:t></a:t>
            </a:r>
            <a:r>
              <a:rPr lang="en-US" altLang="ja-JP" sz="1400" dirty="0" err="1">
                <a:ea typeface="ＭＳ Ｐゴシック" charset="-128"/>
              </a:rPr>
              <a:t>Rh</a:t>
            </a:r>
            <a:r>
              <a:rPr lang="en-US" altLang="ja-JP" sz="1400" dirty="0">
                <a:ea typeface="ＭＳ Ｐゴシック" charset="-128"/>
              </a:rPr>
              <a:t>, </a:t>
            </a:r>
            <a:r>
              <a:rPr lang="en-US" altLang="ja-JP" sz="1400" dirty="0">
                <a:ea typeface="ＭＳ Ｐゴシック" charset="-128"/>
                <a:sym typeface="Wingdings 2" pitchFamily="18" charset="2"/>
              </a:rPr>
              <a:t></a:t>
            </a:r>
            <a:r>
              <a:rPr lang="en-US" altLang="ja-JP" sz="1400" dirty="0">
                <a:ea typeface="ＭＳ Ｐゴシック" charset="-128"/>
              </a:rPr>
              <a:t>Pd, </a:t>
            </a:r>
            <a:r>
              <a:rPr lang="en-US" altLang="ja-JP" sz="1400" dirty="0">
                <a:ea typeface="ＭＳ Ｐゴシック" charset="-128"/>
                <a:sym typeface="Wingdings 2" pitchFamily="18" charset="2"/>
              </a:rPr>
              <a:t></a:t>
            </a:r>
            <a:r>
              <a:rPr lang="en-US" altLang="ja-JP" sz="1400" dirty="0">
                <a:ea typeface="ＭＳ Ｐゴシック" charset="-128"/>
              </a:rPr>
              <a:t>Pt, </a:t>
            </a:r>
            <a:r>
              <a:rPr lang="en-US" altLang="ja-JP" sz="1400" dirty="0">
                <a:ea typeface="ＭＳ Ｐゴシック" charset="-128"/>
                <a:sym typeface="Wingdings 3" pitchFamily="18" charset="2"/>
              </a:rPr>
              <a:t></a:t>
            </a:r>
            <a:r>
              <a:rPr lang="en-US" altLang="ja-JP" sz="1400" dirty="0" err="1">
                <a:ea typeface="ＭＳ Ｐゴシック" charset="-128"/>
              </a:rPr>
              <a:t>Ru</a:t>
            </a:r>
            <a:r>
              <a:rPr lang="en-US" altLang="ja-JP" sz="1400" dirty="0">
                <a:ea typeface="ＭＳ Ｐゴシック" charset="-128"/>
              </a:rPr>
              <a:t>, </a:t>
            </a:r>
            <a:r>
              <a:rPr lang="en-US" altLang="ja-JP" sz="1400" dirty="0">
                <a:ea typeface="ＭＳ Ｐゴシック" charset="-128"/>
                <a:sym typeface="Wingdings 2" pitchFamily="18" charset="2"/>
              </a:rPr>
              <a:t></a:t>
            </a:r>
            <a:r>
              <a:rPr lang="en-US" altLang="ja-JP" sz="1400" dirty="0" err="1">
                <a:ea typeface="ＭＳ Ｐゴシック" charset="-128"/>
              </a:rPr>
              <a:t>Ir</a:t>
            </a:r>
            <a:r>
              <a:rPr lang="en-US" altLang="ja-JP" sz="1400" dirty="0">
                <a:ea typeface="ＭＳ Ｐゴシック" charset="-128"/>
              </a:rPr>
              <a:t>)</a:t>
            </a:r>
            <a:r>
              <a:rPr lang="en-US" altLang="ja-JP" sz="1400" dirty="0">
                <a:ea typeface="ＭＳ Ｐゴシック" charset="-128"/>
                <a:sym typeface="Wingdings 2" pitchFamily="18" charset="2"/>
              </a:rPr>
              <a:t>  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371600"/>
            <a:ext cx="3505200" cy="253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705600" y="16002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Reaction network</a:t>
            </a:r>
          </a:p>
          <a:p>
            <a:r>
              <a:rPr lang="en-US" sz="1600" dirty="0" smtClean="0"/>
              <a:t>for acetic acid hydrogenation.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4495800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Correlation between catalyst activity and binding energy of acetyl species.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52578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Combination of experimental results with theoretical calculations gives us insight into how to design new generations of catalysts.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89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</dc:creator>
  <cp:lastModifiedBy>George</cp:lastModifiedBy>
  <cp:revision>3</cp:revision>
  <dcterms:created xsi:type="dcterms:W3CDTF">2009-11-03T19:36:10Z</dcterms:created>
  <dcterms:modified xsi:type="dcterms:W3CDTF">2010-01-27T11:08:24Z</dcterms:modified>
</cp:coreProperties>
</file>