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D37A0-6667-4E16-B281-9D359A4B0FB9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6B5A0-62B6-4E55-B815-225C1AEB33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6B5A0-62B6-4E55-B815-225C1AEB33E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C9074-5A8A-4A6E-BF06-4F18EF06EBDD}" type="datetimeFigureOut">
              <a:rPr lang="en-US" smtClean="0"/>
              <a:t>10/5/2009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E4C77-5219-4A53-B553-FA749887701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rp_X_Cut2 big.jpg"/>
          <p:cNvPicPr>
            <a:picLocks noChangeAspect="1"/>
          </p:cNvPicPr>
          <p:nvPr/>
        </p:nvPicPr>
        <p:blipFill>
          <a:blip r:embed="rId3"/>
          <a:srcRect t="6667" r="28036" b="4444"/>
          <a:stretch>
            <a:fillRect/>
          </a:stretch>
        </p:blipFill>
        <p:spPr>
          <a:xfrm>
            <a:off x="0" y="0"/>
            <a:ext cx="67056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34200" y="1066800"/>
            <a:ext cx="1933222" cy="1326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n-US" sz="1600" dirty="0" smtClean="0"/>
              <a:t>Erik Melchiorre</a:t>
            </a:r>
          </a:p>
          <a:p>
            <a:pPr algn="ctr">
              <a:lnSpc>
                <a:spcPts val="1600"/>
              </a:lnSpc>
            </a:pPr>
            <a:r>
              <a:rPr lang="en-US" sz="1600" dirty="0" smtClean="0"/>
              <a:t>Geology Department</a:t>
            </a:r>
          </a:p>
          <a:p>
            <a:pPr algn="ctr">
              <a:lnSpc>
                <a:spcPts val="1600"/>
              </a:lnSpc>
            </a:pPr>
            <a:r>
              <a:rPr lang="en-US" sz="1600" dirty="0" smtClean="0"/>
              <a:t>California State </a:t>
            </a:r>
            <a:r>
              <a:rPr lang="en-US" sz="1600" dirty="0" err="1" smtClean="0"/>
              <a:t>Univ</a:t>
            </a:r>
            <a:endParaRPr lang="en-US" sz="1600" dirty="0" smtClean="0"/>
          </a:p>
          <a:p>
            <a:pPr algn="ctr">
              <a:lnSpc>
                <a:spcPts val="1600"/>
              </a:lnSpc>
            </a:pPr>
            <a:r>
              <a:rPr lang="en-US" sz="1600" dirty="0" smtClean="0"/>
              <a:t>San Bernardino, CA </a:t>
            </a:r>
          </a:p>
          <a:p>
            <a:pPr algn="ctr">
              <a:lnSpc>
                <a:spcPts val="1600"/>
              </a:lnSpc>
            </a:pPr>
            <a:r>
              <a:rPr lang="en-US" sz="1600" dirty="0" smtClean="0"/>
              <a:t>92407</a:t>
            </a:r>
          </a:p>
          <a:p>
            <a:pPr algn="ctr">
              <a:lnSpc>
                <a:spcPts val="1600"/>
              </a:lnSpc>
            </a:pPr>
            <a:r>
              <a:rPr lang="en-US" sz="1600" dirty="0" smtClean="0"/>
              <a:t>emelch@csusb.edu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52400"/>
            <a:ext cx="2066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705600" y="2743200"/>
            <a:ext cx="22860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preliminary work on rare carbonates from </a:t>
            </a:r>
            <a:r>
              <a:rPr lang="en-US" dirty="0" err="1" smtClean="0"/>
              <a:t>Archean</a:t>
            </a:r>
            <a:r>
              <a:rPr lang="en-US" dirty="0" smtClean="0"/>
              <a:t> and Cambrian rocks shows that these carbonates formed in an ancient </a:t>
            </a:r>
            <a:r>
              <a:rPr lang="en-US" dirty="0" err="1" smtClean="0"/>
              <a:t>subduction</a:t>
            </a:r>
            <a:r>
              <a:rPr lang="en-US" dirty="0" smtClean="0"/>
              <a:t> zone-like environment, and record the carbon and hydrogen isotope values of the fluid in this early environment.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</cp:revision>
  <dcterms:created xsi:type="dcterms:W3CDTF">2009-10-05T23:39:50Z</dcterms:created>
  <dcterms:modified xsi:type="dcterms:W3CDTF">2009-10-05T23:50:13Z</dcterms:modified>
</cp:coreProperties>
</file>