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 vertBarState="minimized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0B23-84A5-47D0-865C-78F20275FC91}" type="datetimeFigureOut">
              <a:rPr lang="en-US" smtClean="0"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2797-FA55-47B1-A2FE-CAF06A4E6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0B23-84A5-47D0-865C-78F20275FC91}" type="datetimeFigureOut">
              <a:rPr lang="en-US" smtClean="0"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2797-FA55-47B1-A2FE-CAF06A4E6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0B23-84A5-47D0-865C-78F20275FC91}" type="datetimeFigureOut">
              <a:rPr lang="en-US" smtClean="0"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2797-FA55-47B1-A2FE-CAF06A4E6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0B23-84A5-47D0-865C-78F20275FC91}" type="datetimeFigureOut">
              <a:rPr lang="en-US" smtClean="0"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2797-FA55-47B1-A2FE-CAF06A4E6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0B23-84A5-47D0-865C-78F20275FC91}" type="datetimeFigureOut">
              <a:rPr lang="en-US" smtClean="0"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2797-FA55-47B1-A2FE-CAF06A4E6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0B23-84A5-47D0-865C-78F20275FC91}" type="datetimeFigureOut">
              <a:rPr lang="en-US" smtClean="0"/>
              <a:t>10/1/09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2797-FA55-47B1-A2FE-CAF06A4E6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0B23-84A5-47D0-865C-78F20275FC91}" type="datetimeFigureOut">
              <a:rPr lang="en-US" smtClean="0"/>
              <a:t>10/1/09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2797-FA55-47B1-A2FE-CAF06A4E6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0B23-84A5-47D0-865C-78F20275FC91}" type="datetimeFigureOut">
              <a:rPr lang="en-US" smtClean="0"/>
              <a:t>10/1/09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2797-FA55-47B1-A2FE-CAF06A4E6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0B23-84A5-47D0-865C-78F20275FC91}" type="datetimeFigureOut">
              <a:rPr lang="en-US" smtClean="0"/>
              <a:t>10/1/09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2797-FA55-47B1-A2FE-CAF06A4E6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0B23-84A5-47D0-865C-78F20275FC91}" type="datetimeFigureOut">
              <a:rPr lang="en-US" smtClean="0"/>
              <a:t>10/1/09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2797-FA55-47B1-A2FE-CAF06A4E6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0B23-84A5-47D0-865C-78F20275FC91}" type="datetimeFigureOut">
              <a:rPr lang="en-US" smtClean="0"/>
              <a:t>10/1/09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2797-FA55-47B1-A2FE-CAF06A4E6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0B23-84A5-47D0-865C-78F20275FC91}" type="datetimeFigureOut">
              <a:rPr lang="en-US" smtClean="0"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32797-FA55-47B1-A2FE-CAF06A4E66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5" Type="http://schemas.openxmlformats.org/officeDocument/2006/relationships/image" Target="../media/image4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L09 CoreSit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37273" t="16471" r="13636" b="14118"/>
              <a:stretch>
                <a:fillRect/>
              </a:stretch>
            </p:blipFill>
          </mc:Choice>
          <mc:Fallback>
            <p:blipFill>
              <a:blip r:embed="rId3"/>
              <a:srcRect l="37273" t="16471" r="13636" b="14118"/>
              <a:stretch>
                <a:fillRect/>
              </a:stretch>
            </p:blipFill>
          </mc:Fallback>
        </mc:AlternateContent>
        <p:spPr>
          <a:xfrm>
            <a:off x="0" y="1828800"/>
            <a:ext cx="4356916" cy="4760274"/>
          </a:xfrm>
          <a:prstGeom prst="rect">
            <a:avLst/>
          </a:prstGeom>
        </p:spPr>
      </p:pic>
      <p:pic>
        <p:nvPicPr>
          <p:cNvPr id="8" name="Picture 7" descr="Mco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300"/>
            <a:ext cx="4572000" cy="3429000"/>
          </a:xfrm>
          <a:prstGeom prst="rect">
            <a:avLst/>
          </a:prstGeom>
        </p:spPr>
      </p:pic>
      <p:pic>
        <p:nvPicPr>
          <p:cNvPr id="9" name="Picture 8" descr="SurfaceTOC- C-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l="11765" t="20000" r="11765" b="29091"/>
              <a:stretch>
                <a:fillRect/>
              </a:stretch>
            </p:blipFill>
          </mc:Choice>
          <mc:Fallback>
            <p:blipFill>
              <a:blip r:embed="rId6"/>
              <a:srcRect l="11765" t="20000" r="11765" b="29091"/>
              <a:stretch>
                <a:fillRect/>
              </a:stretch>
            </p:blipFill>
          </mc:Fallback>
        </mc:AlternateContent>
        <p:spPr>
          <a:xfrm>
            <a:off x="4876800" y="3366619"/>
            <a:ext cx="4052454" cy="34913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0716" y="76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Characterizing organic matter in sediments of a tropical rift lake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722531"/>
            <a:ext cx="277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ACS – PRF Grant 48595-AC2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2721" y="1091863"/>
            <a:ext cx="2967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Thomas C. Johnson, PI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University of Minnesota Duluth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Large Lakes Observatory</a:t>
            </a:r>
            <a:endParaRPr lang="en-US" sz="1600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30</Words>
  <Application>Microsoft Macintosh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University of Minnesota Duluth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Johnson</dc:creator>
  <cp:lastModifiedBy>Thomas Johnson</cp:lastModifiedBy>
  <cp:revision>1</cp:revision>
  <dcterms:created xsi:type="dcterms:W3CDTF">2009-10-01T16:11:31Z</dcterms:created>
  <dcterms:modified xsi:type="dcterms:W3CDTF">2009-10-01T16:36:58Z</dcterms:modified>
</cp:coreProperties>
</file>