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FCDB1-26BD-409E-96E8-90E990805F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25F8F-B71B-4053-A18C-A794B61FC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DCB31-3CF9-4006-B7A8-A59E648208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CD7B3-4719-4CB7-90D7-6765E9445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25F75-FF8C-4A6D-B30E-4E0AD3293E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6B2E6-662A-4187-B4B3-13910B491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60A0E-F94F-4333-BE52-A2731B0BE3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5D2D3-C128-4A2B-B266-B53A94E565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148BD-93CA-4746-A9A9-8A957B8A35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95AAE-1E66-4D4C-91C2-375D65E1BC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5CF2E-C0EA-47C8-9B58-FEA1FABFB3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123745-EC16-4EBA-8796-E662FEA2122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33400" y="1143000"/>
            <a:ext cx="804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2D IR Spectroscopy of Proton Transfer Dynamics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267200" cy="4373563"/>
          </a:xfrm>
        </p:spPr>
        <p:txBody>
          <a:bodyPr/>
          <a:lstStyle/>
          <a:p>
            <a:pPr algn="ctr">
              <a:buNone/>
            </a:pPr>
            <a:r>
              <a:rPr lang="en-US" sz="2000" b="1" dirty="0" smtClean="0"/>
              <a:t>    Proton-transfer dynamics in aqueous hydroxide solution.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000" dirty="0" smtClean="0"/>
              <a:t>     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1800" dirty="0" smtClean="0"/>
              <a:t>Protons transfer from water to hydroxide, displacing the ion.  The </a:t>
            </a:r>
            <a:r>
              <a:rPr lang="en-US" sz="1800" dirty="0" err="1" smtClean="0"/>
              <a:t>Zundel</a:t>
            </a:r>
            <a:r>
              <a:rPr lang="en-US" sz="1800" dirty="0" smtClean="0"/>
              <a:t>-like 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O</a:t>
            </a:r>
            <a:r>
              <a:rPr lang="en-US" sz="1800" baseline="-25000" dirty="0" smtClean="0"/>
              <a:t>2</a:t>
            </a:r>
            <a:r>
              <a:rPr lang="en-US" sz="1800" baseline="30000" dirty="0" smtClean="0"/>
              <a:t>-</a:t>
            </a:r>
            <a:r>
              <a:rPr lang="en-US" sz="1800" dirty="0" smtClean="0"/>
              <a:t> species is a transition state which lives for 120 </a:t>
            </a:r>
            <a:r>
              <a:rPr lang="en-US" sz="1800" dirty="0" err="1" smtClean="0"/>
              <a:t>fs</a:t>
            </a:r>
            <a:r>
              <a:rPr lang="en-US" sz="1800" dirty="0" smtClean="0"/>
              <a:t>.</a:t>
            </a:r>
            <a:endParaRPr lang="en-US" sz="20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373563"/>
          </a:xfrm>
        </p:spPr>
        <p:txBody>
          <a:bodyPr/>
          <a:lstStyle/>
          <a:p>
            <a:pPr algn="ctr">
              <a:buNone/>
            </a:pPr>
            <a:r>
              <a:rPr lang="en-US" sz="2000" b="1" dirty="0" smtClean="0"/>
              <a:t>     Proton-transfer dynamics in asymmetric HB dimers</a:t>
            </a:r>
          </a:p>
          <a:p>
            <a:pPr algn="ctr">
              <a:buNone/>
            </a:pPr>
            <a:endParaRPr lang="en-US" sz="2000" b="1" dirty="0"/>
          </a:p>
          <a:p>
            <a:pPr algn="ctr">
              <a:buNone/>
            </a:pPr>
            <a:endParaRPr lang="en-US" sz="2000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sz="2400" b="1" dirty="0"/>
          </a:p>
          <a:p>
            <a:pPr algn="ctr">
              <a:buNone/>
            </a:pPr>
            <a:endParaRPr lang="en-US" sz="2000" b="1" dirty="0" smtClean="0"/>
          </a:p>
          <a:p>
            <a:pPr algn="ctr">
              <a:buNone/>
            </a:pPr>
            <a:endParaRPr lang="en-US" sz="2000" b="1" dirty="0"/>
          </a:p>
          <a:p>
            <a:pPr>
              <a:buNone/>
            </a:pPr>
            <a:r>
              <a:rPr lang="en-US" sz="1800" dirty="0" smtClean="0"/>
              <a:t>     Intermolecular fluctuations modulate the hydrogen-bonded proton potential, </a:t>
            </a:r>
            <a:r>
              <a:rPr lang="en-US" sz="1800" dirty="0" smtClean="0"/>
              <a:t>allowing effective proton transfer across the strong HB. 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457200" y="12192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800" i="1" dirty="0" smtClean="0">
                <a:solidFill>
                  <a:schemeClr val="accent5">
                    <a:lumMod val="50000"/>
                  </a:schemeClr>
                </a:solidFill>
              </a:rPr>
              <a:t>Andrei Tokmakoff, MIT Department of Chemistry, Cambridge, MA 02139</a:t>
            </a:r>
            <a:endParaRPr lang="en-US" sz="1800" i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6984" y="2532004"/>
            <a:ext cx="2304416" cy="2268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590800"/>
            <a:ext cx="1219200" cy="206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4732" y="2514601"/>
            <a:ext cx="257966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okmakoff White">
  <a:themeElements>
    <a:clrScheme name="Tokmakoff 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kmakoff Whi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okmakoff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kmakoff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kmakoff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kmakoff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kmakoff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kmakoff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kmakoff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Tokmakoff White</Template>
  <TotalTime>17</TotalTime>
  <Words>79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Tokmakoff White</vt:lpstr>
      <vt:lpstr>2D IR Spectroscopy of Proton Transfer Dynamics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IR Spectroscopy of Proton Transfer Dynamics</dc:title>
  <dc:creator>Andrei Tokmakoff</dc:creator>
  <cp:lastModifiedBy>Andrei Tokmakoff</cp:lastModifiedBy>
  <cp:revision>3</cp:revision>
  <dcterms:created xsi:type="dcterms:W3CDTF">2009-10-01T17:10:30Z</dcterms:created>
  <dcterms:modified xsi:type="dcterms:W3CDTF">2009-10-01T17:27:36Z</dcterms:modified>
</cp:coreProperties>
</file>