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23E82-F3CF-1548-A3E1-431F6394E4D8}" type="datetimeFigureOut">
              <a:rPr lang="en-US" smtClean="0"/>
              <a:t>11/1/09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8ECF9-BF25-874B-8F25-B269B2F67F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df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ensg.ai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683724" y="2615166"/>
            <a:ext cx="4034429" cy="3813727"/>
          </a:xfrm>
          <a:prstGeom prst="rect">
            <a:avLst/>
          </a:prstGeom>
        </p:spPr>
      </p:pic>
      <p:pic>
        <p:nvPicPr>
          <p:cNvPr id="3074" name="Picture 2" descr="EPSL Figure 2-new"/>
          <p:cNvPicPr>
            <a:picLocks noChangeAspect="1" noChangeArrowheads="1"/>
          </p:cNvPicPr>
          <p:nvPr/>
        </p:nvPicPr>
        <p:blipFill>
          <a:blip r:embed="rId4"/>
          <a:srcRect r="25415" b="13460"/>
          <a:stretch>
            <a:fillRect/>
          </a:stretch>
        </p:blipFill>
        <p:spPr bwMode="auto">
          <a:xfrm>
            <a:off x="6412422" y="2089147"/>
            <a:ext cx="2503289" cy="375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enses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271824" y="636664"/>
            <a:ext cx="5476576" cy="1452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Hydrate Distribution, Dissociation, and Growth in Sediments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44081"/>
            <a:ext cx="9144000" cy="101391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Alan Rempel, Department of Geological Sciences, University of Oregon, Eugene 97403-1272.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1822" y="2206307"/>
            <a:ext cx="5678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Comparisons of hydrate growth forms (left) with ice segregation in porous media (right) motivate a new model for the development of hydrate nodules.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1824" y="3339343"/>
            <a:ext cx="347926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chemical potential is lowered by the effects of curvature and interfacial interactions across thin liquid films that cause the particle displacements that enable nodule growth.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49994" y="636664"/>
            <a:ext cx="31940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Analogue experiments demonstrate the splitting and coalescence of gas bubbles that can control gas flux through marine sediments.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104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Hydrate Distribution, Dissociation, and Growth in Sediments</vt:lpstr>
    </vt:vector>
  </TitlesOfParts>
  <Company>University of Oregon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Hydrate Distribution, Dissociation, and Growth in Sediments</dc:title>
  <dc:creator>Alan  Rempel</dc:creator>
  <cp:lastModifiedBy>Alan  Rempel</cp:lastModifiedBy>
  <cp:revision>2</cp:revision>
  <dcterms:created xsi:type="dcterms:W3CDTF">2009-11-01T21:48:30Z</dcterms:created>
  <dcterms:modified xsi:type="dcterms:W3CDTF">2009-11-01T22:19:11Z</dcterms:modified>
</cp:coreProperties>
</file>