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1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41739-201E-41E5-986C-6543A0F16ACD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D2853-60FD-4BEA-8A33-698B22AF07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2">
            <a:lum bright="12000" contrast="-6000"/>
          </a:blip>
          <a:srcRect/>
          <a:stretch>
            <a:fillRect/>
          </a:stretch>
        </p:blipFill>
        <p:spPr bwMode="auto">
          <a:xfrm>
            <a:off x="4800600" y="1752600"/>
            <a:ext cx="367837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685800" y="2362200"/>
            <a:ext cx="3048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~75% H</a:t>
            </a:r>
            <a:r>
              <a:rPr lang="en-US" sz="44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4400" b="1" dirty="0" smtClean="0">
                <a:solidFill>
                  <a:schemeClr val="bg1"/>
                </a:solidFill>
              </a:rPr>
              <a:t>O</a:t>
            </a:r>
            <a:endParaRPr lang="en-US" sz="4400" b="1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3200400" y="2590800"/>
            <a:ext cx="2667000" cy="9906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3200400" y="3657600"/>
            <a:ext cx="19050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200400" y="3810000"/>
            <a:ext cx="2743200" cy="9144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257800" y="762000"/>
            <a:ext cx="222368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FFFF00"/>
                </a:solidFill>
              </a:rPr>
              <a:t>S</a:t>
            </a:r>
            <a:r>
              <a:rPr lang="en-US" sz="6600" b="1" dirty="0">
                <a:solidFill>
                  <a:srgbClr val="FF0000"/>
                </a:solidFill>
              </a:rPr>
              <a:t>O</a:t>
            </a:r>
            <a:r>
              <a:rPr lang="en-US" sz="6600" b="1" baseline="-25000" dirty="0">
                <a:solidFill>
                  <a:schemeClr val="bg1"/>
                </a:solidFill>
              </a:rPr>
              <a:t>4</a:t>
            </a:r>
            <a:r>
              <a:rPr lang="en-US" sz="6600" b="1" baseline="30000" dirty="0">
                <a:solidFill>
                  <a:schemeClr val="bg1"/>
                </a:solidFill>
              </a:rPr>
              <a:t>2-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8200" y="3657600"/>
            <a:ext cx="24513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~25% O</a:t>
            </a:r>
            <a:r>
              <a:rPr lang="en-US" sz="4400" b="1" baseline="-25000" dirty="0" smtClean="0">
                <a:solidFill>
                  <a:schemeClr val="bg1"/>
                </a:solidFill>
              </a:rPr>
              <a:t>2</a:t>
            </a:r>
            <a:endParaRPr lang="en-US" sz="440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3200400" y="3733800"/>
            <a:ext cx="4724400" cy="3048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95400" y="5334000"/>
            <a:ext cx="7315200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CC"/>
                </a:solidFill>
              </a:rPr>
              <a:t>Oxygen source partition for sulfate formed by </a:t>
            </a:r>
            <a:r>
              <a:rPr lang="en-US" sz="3600" b="1" dirty="0" err="1" smtClean="0">
                <a:solidFill>
                  <a:srgbClr val="FFFFCC"/>
                </a:solidFill>
              </a:rPr>
              <a:t>abiotic</a:t>
            </a:r>
            <a:r>
              <a:rPr lang="en-US" sz="3600" b="1" dirty="0" smtClean="0">
                <a:solidFill>
                  <a:srgbClr val="FFFFCC"/>
                </a:solidFill>
              </a:rPr>
              <a:t> pyrite oxidation</a:t>
            </a:r>
            <a:endParaRPr lang="en-US" sz="36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Louisiana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</dc:creator>
  <cp:lastModifiedBy>bao</cp:lastModifiedBy>
  <cp:revision>1</cp:revision>
  <dcterms:created xsi:type="dcterms:W3CDTF">2009-10-01T18:24:24Z</dcterms:created>
  <dcterms:modified xsi:type="dcterms:W3CDTF">2009-10-01T18:27:40Z</dcterms:modified>
</cp:coreProperties>
</file>