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5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Summer%202009%20Research%20Data\sew68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smoothMarker"/>
        <c:ser>
          <c:idx val="0"/>
          <c:order val="0"/>
          <c:spPr>
            <a:ln w="3175"/>
          </c:spPr>
          <c:marker>
            <c:symbol val="none"/>
          </c:marker>
          <c:xVal>
            <c:numRef>
              <c:f>sew68a!$A$2:$A$1377</c:f>
              <c:numCache>
                <c:formatCode>General</c:formatCode>
                <c:ptCount val="1376"/>
                <c:pt idx="0">
                  <c:v>5</c:v>
                </c:pt>
                <c:pt idx="1">
                  <c:v>5.04</c:v>
                </c:pt>
                <c:pt idx="2">
                  <c:v>5.08</c:v>
                </c:pt>
                <c:pt idx="3">
                  <c:v>5.12</c:v>
                </c:pt>
                <c:pt idx="4">
                  <c:v>5.16</c:v>
                </c:pt>
                <c:pt idx="5">
                  <c:v>5.2</c:v>
                </c:pt>
                <c:pt idx="6">
                  <c:v>5.24</c:v>
                </c:pt>
                <c:pt idx="7">
                  <c:v>5.28</c:v>
                </c:pt>
                <c:pt idx="8">
                  <c:v>5.32</c:v>
                </c:pt>
                <c:pt idx="9">
                  <c:v>5.36</c:v>
                </c:pt>
                <c:pt idx="10">
                  <c:v>5.4</c:v>
                </c:pt>
                <c:pt idx="11">
                  <c:v>5.44</c:v>
                </c:pt>
                <c:pt idx="12">
                  <c:v>5.48</c:v>
                </c:pt>
                <c:pt idx="13">
                  <c:v>5.52</c:v>
                </c:pt>
                <c:pt idx="14">
                  <c:v>5.56</c:v>
                </c:pt>
                <c:pt idx="15">
                  <c:v>5.6</c:v>
                </c:pt>
                <c:pt idx="16">
                  <c:v>5.64</c:v>
                </c:pt>
                <c:pt idx="17">
                  <c:v>5.68</c:v>
                </c:pt>
                <c:pt idx="18">
                  <c:v>5.72</c:v>
                </c:pt>
                <c:pt idx="19">
                  <c:v>5.76</c:v>
                </c:pt>
                <c:pt idx="20">
                  <c:v>5.8</c:v>
                </c:pt>
                <c:pt idx="21">
                  <c:v>5.84</c:v>
                </c:pt>
                <c:pt idx="22">
                  <c:v>5.88</c:v>
                </c:pt>
                <c:pt idx="23">
                  <c:v>5.92</c:v>
                </c:pt>
                <c:pt idx="24">
                  <c:v>5.96</c:v>
                </c:pt>
                <c:pt idx="25">
                  <c:v>6</c:v>
                </c:pt>
                <c:pt idx="26">
                  <c:v>6.04</c:v>
                </c:pt>
                <c:pt idx="27">
                  <c:v>6.08</c:v>
                </c:pt>
                <c:pt idx="28">
                  <c:v>6.12</c:v>
                </c:pt>
                <c:pt idx="29">
                  <c:v>6.16</c:v>
                </c:pt>
                <c:pt idx="30">
                  <c:v>6.2</c:v>
                </c:pt>
                <c:pt idx="31">
                  <c:v>6.24</c:v>
                </c:pt>
                <c:pt idx="32">
                  <c:v>6.28</c:v>
                </c:pt>
                <c:pt idx="33">
                  <c:v>6.32</c:v>
                </c:pt>
                <c:pt idx="34">
                  <c:v>6.36</c:v>
                </c:pt>
                <c:pt idx="35">
                  <c:v>6.4</c:v>
                </c:pt>
                <c:pt idx="36">
                  <c:v>6.44</c:v>
                </c:pt>
                <c:pt idx="37">
                  <c:v>6.48</c:v>
                </c:pt>
                <c:pt idx="38">
                  <c:v>6.52</c:v>
                </c:pt>
                <c:pt idx="39">
                  <c:v>6.56</c:v>
                </c:pt>
                <c:pt idx="40">
                  <c:v>6.6</c:v>
                </c:pt>
                <c:pt idx="41">
                  <c:v>6.64</c:v>
                </c:pt>
                <c:pt idx="42">
                  <c:v>6.68</c:v>
                </c:pt>
                <c:pt idx="43">
                  <c:v>6.72</c:v>
                </c:pt>
                <c:pt idx="44">
                  <c:v>6.76</c:v>
                </c:pt>
                <c:pt idx="45">
                  <c:v>6.8</c:v>
                </c:pt>
                <c:pt idx="46">
                  <c:v>6.84</c:v>
                </c:pt>
                <c:pt idx="47">
                  <c:v>6.88</c:v>
                </c:pt>
                <c:pt idx="48">
                  <c:v>6.92</c:v>
                </c:pt>
                <c:pt idx="49">
                  <c:v>6.96</c:v>
                </c:pt>
                <c:pt idx="50">
                  <c:v>7</c:v>
                </c:pt>
                <c:pt idx="51">
                  <c:v>7.04</c:v>
                </c:pt>
                <c:pt idx="52">
                  <c:v>7.08</c:v>
                </c:pt>
                <c:pt idx="53">
                  <c:v>7.12</c:v>
                </c:pt>
                <c:pt idx="54">
                  <c:v>7.16</c:v>
                </c:pt>
                <c:pt idx="55">
                  <c:v>7.2</c:v>
                </c:pt>
                <c:pt idx="56">
                  <c:v>7.24</c:v>
                </c:pt>
                <c:pt idx="57">
                  <c:v>7.28</c:v>
                </c:pt>
                <c:pt idx="58">
                  <c:v>7.32</c:v>
                </c:pt>
                <c:pt idx="59">
                  <c:v>7.36</c:v>
                </c:pt>
                <c:pt idx="60">
                  <c:v>7.4</c:v>
                </c:pt>
                <c:pt idx="61">
                  <c:v>7.44</c:v>
                </c:pt>
                <c:pt idx="62">
                  <c:v>7.48</c:v>
                </c:pt>
                <c:pt idx="63">
                  <c:v>7.52</c:v>
                </c:pt>
                <c:pt idx="64">
                  <c:v>7.56</c:v>
                </c:pt>
                <c:pt idx="65">
                  <c:v>7.6</c:v>
                </c:pt>
                <c:pt idx="66">
                  <c:v>7.64</c:v>
                </c:pt>
                <c:pt idx="67">
                  <c:v>7.68</c:v>
                </c:pt>
                <c:pt idx="68">
                  <c:v>7.72</c:v>
                </c:pt>
                <c:pt idx="69">
                  <c:v>7.76</c:v>
                </c:pt>
                <c:pt idx="70">
                  <c:v>7.8</c:v>
                </c:pt>
                <c:pt idx="71">
                  <c:v>7.84</c:v>
                </c:pt>
                <c:pt idx="72">
                  <c:v>7.88</c:v>
                </c:pt>
                <c:pt idx="73">
                  <c:v>7.92</c:v>
                </c:pt>
                <c:pt idx="74">
                  <c:v>7.96</c:v>
                </c:pt>
                <c:pt idx="75">
                  <c:v>8</c:v>
                </c:pt>
                <c:pt idx="76">
                  <c:v>8.0399999999999991</c:v>
                </c:pt>
                <c:pt idx="77">
                  <c:v>8.08</c:v>
                </c:pt>
                <c:pt idx="78">
                  <c:v>8.1199999999999992</c:v>
                </c:pt>
                <c:pt idx="79">
                  <c:v>8.16</c:v>
                </c:pt>
                <c:pt idx="80">
                  <c:v>8.1999999999999993</c:v>
                </c:pt>
                <c:pt idx="81">
                  <c:v>8.24</c:v>
                </c:pt>
                <c:pt idx="82">
                  <c:v>8.2799999999999994</c:v>
                </c:pt>
                <c:pt idx="83">
                  <c:v>8.32</c:v>
                </c:pt>
                <c:pt idx="84">
                  <c:v>8.36</c:v>
                </c:pt>
                <c:pt idx="85">
                  <c:v>8.4</c:v>
                </c:pt>
                <c:pt idx="86">
                  <c:v>8.44</c:v>
                </c:pt>
                <c:pt idx="87">
                  <c:v>8.48</c:v>
                </c:pt>
                <c:pt idx="88">
                  <c:v>8.52</c:v>
                </c:pt>
                <c:pt idx="89">
                  <c:v>8.56</c:v>
                </c:pt>
                <c:pt idx="90">
                  <c:v>8.6</c:v>
                </c:pt>
                <c:pt idx="91">
                  <c:v>8.64</c:v>
                </c:pt>
                <c:pt idx="92">
                  <c:v>8.68</c:v>
                </c:pt>
                <c:pt idx="93">
                  <c:v>8.7200000000000006</c:v>
                </c:pt>
                <c:pt idx="94">
                  <c:v>8.76</c:v>
                </c:pt>
                <c:pt idx="95">
                  <c:v>8.8000000000000007</c:v>
                </c:pt>
                <c:pt idx="96">
                  <c:v>8.84</c:v>
                </c:pt>
                <c:pt idx="97">
                  <c:v>8.8800000000000008</c:v>
                </c:pt>
                <c:pt idx="98">
                  <c:v>8.92</c:v>
                </c:pt>
                <c:pt idx="99">
                  <c:v>8.9600000000000009</c:v>
                </c:pt>
                <c:pt idx="100">
                  <c:v>9</c:v>
                </c:pt>
                <c:pt idx="101">
                  <c:v>9.0399999999999991</c:v>
                </c:pt>
                <c:pt idx="102">
                  <c:v>9.08</c:v>
                </c:pt>
                <c:pt idx="103">
                  <c:v>9.1199999999999992</c:v>
                </c:pt>
                <c:pt idx="104">
                  <c:v>9.16</c:v>
                </c:pt>
                <c:pt idx="105">
                  <c:v>9.1999999999999993</c:v>
                </c:pt>
                <c:pt idx="106">
                  <c:v>9.24</c:v>
                </c:pt>
                <c:pt idx="107">
                  <c:v>9.2799999999999994</c:v>
                </c:pt>
                <c:pt idx="108">
                  <c:v>9.32</c:v>
                </c:pt>
                <c:pt idx="109">
                  <c:v>9.36</c:v>
                </c:pt>
                <c:pt idx="110">
                  <c:v>9.4</c:v>
                </c:pt>
                <c:pt idx="111">
                  <c:v>9.44</c:v>
                </c:pt>
                <c:pt idx="112">
                  <c:v>9.48</c:v>
                </c:pt>
                <c:pt idx="113">
                  <c:v>9.52</c:v>
                </c:pt>
                <c:pt idx="114">
                  <c:v>9.56</c:v>
                </c:pt>
                <c:pt idx="115">
                  <c:v>9.6</c:v>
                </c:pt>
                <c:pt idx="116">
                  <c:v>9.64</c:v>
                </c:pt>
                <c:pt idx="117">
                  <c:v>9.68</c:v>
                </c:pt>
                <c:pt idx="118">
                  <c:v>9.7200000000000006</c:v>
                </c:pt>
                <c:pt idx="119">
                  <c:v>9.76</c:v>
                </c:pt>
                <c:pt idx="120">
                  <c:v>9.8000000000000007</c:v>
                </c:pt>
                <c:pt idx="121">
                  <c:v>9.84</c:v>
                </c:pt>
                <c:pt idx="122">
                  <c:v>9.8800000000000008</c:v>
                </c:pt>
                <c:pt idx="123">
                  <c:v>9.92</c:v>
                </c:pt>
                <c:pt idx="124">
                  <c:v>9.9600000000000009</c:v>
                </c:pt>
                <c:pt idx="125">
                  <c:v>10</c:v>
                </c:pt>
                <c:pt idx="126">
                  <c:v>10.039999999999999</c:v>
                </c:pt>
                <c:pt idx="127">
                  <c:v>10.08</c:v>
                </c:pt>
                <c:pt idx="128">
                  <c:v>10.119999999999999</c:v>
                </c:pt>
                <c:pt idx="129">
                  <c:v>10.16</c:v>
                </c:pt>
                <c:pt idx="130">
                  <c:v>10.199999999999999</c:v>
                </c:pt>
                <c:pt idx="131">
                  <c:v>10.24</c:v>
                </c:pt>
                <c:pt idx="132">
                  <c:v>10.28</c:v>
                </c:pt>
                <c:pt idx="133">
                  <c:v>10.32</c:v>
                </c:pt>
                <c:pt idx="134">
                  <c:v>10.36</c:v>
                </c:pt>
                <c:pt idx="135">
                  <c:v>10.4</c:v>
                </c:pt>
                <c:pt idx="136">
                  <c:v>10.44</c:v>
                </c:pt>
                <c:pt idx="137">
                  <c:v>10.48</c:v>
                </c:pt>
                <c:pt idx="138">
                  <c:v>10.52</c:v>
                </c:pt>
                <c:pt idx="139">
                  <c:v>10.56</c:v>
                </c:pt>
                <c:pt idx="140">
                  <c:v>10.6</c:v>
                </c:pt>
                <c:pt idx="141">
                  <c:v>10.64</c:v>
                </c:pt>
                <c:pt idx="142">
                  <c:v>10.68</c:v>
                </c:pt>
                <c:pt idx="143">
                  <c:v>10.72</c:v>
                </c:pt>
                <c:pt idx="144">
                  <c:v>10.76</c:v>
                </c:pt>
                <c:pt idx="145">
                  <c:v>10.8</c:v>
                </c:pt>
                <c:pt idx="146">
                  <c:v>10.84</c:v>
                </c:pt>
                <c:pt idx="147">
                  <c:v>10.88</c:v>
                </c:pt>
                <c:pt idx="148">
                  <c:v>10.92</c:v>
                </c:pt>
                <c:pt idx="149">
                  <c:v>10.96</c:v>
                </c:pt>
                <c:pt idx="150">
                  <c:v>11</c:v>
                </c:pt>
                <c:pt idx="151">
                  <c:v>11.04</c:v>
                </c:pt>
                <c:pt idx="152">
                  <c:v>11.08</c:v>
                </c:pt>
                <c:pt idx="153">
                  <c:v>11.12</c:v>
                </c:pt>
                <c:pt idx="154">
                  <c:v>11.16</c:v>
                </c:pt>
                <c:pt idx="155">
                  <c:v>11.2</c:v>
                </c:pt>
                <c:pt idx="156">
                  <c:v>11.24</c:v>
                </c:pt>
                <c:pt idx="157">
                  <c:v>11.28</c:v>
                </c:pt>
                <c:pt idx="158">
                  <c:v>11.32</c:v>
                </c:pt>
                <c:pt idx="159">
                  <c:v>11.36</c:v>
                </c:pt>
                <c:pt idx="160">
                  <c:v>11.4</c:v>
                </c:pt>
                <c:pt idx="161">
                  <c:v>11.44</c:v>
                </c:pt>
                <c:pt idx="162">
                  <c:v>11.48</c:v>
                </c:pt>
                <c:pt idx="163">
                  <c:v>11.52</c:v>
                </c:pt>
                <c:pt idx="164">
                  <c:v>11.56</c:v>
                </c:pt>
                <c:pt idx="165">
                  <c:v>11.6</c:v>
                </c:pt>
                <c:pt idx="166">
                  <c:v>11.64</c:v>
                </c:pt>
                <c:pt idx="167">
                  <c:v>11.68</c:v>
                </c:pt>
                <c:pt idx="168">
                  <c:v>11.72</c:v>
                </c:pt>
                <c:pt idx="169">
                  <c:v>11.76</c:v>
                </c:pt>
                <c:pt idx="170">
                  <c:v>11.8</c:v>
                </c:pt>
                <c:pt idx="171">
                  <c:v>11.84</c:v>
                </c:pt>
                <c:pt idx="172">
                  <c:v>11.88</c:v>
                </c:pt>
                <c:pt idx="173">
                  <c:v>11.92</c:v>
                </c:pt>
                <c:pt idx="174">
                  <c:v>11.96</c:v>
                </c:pt>
                <c:pt idx="175">
                  <c:v>12</c:v>
                </c:pt>
                <c:pt idx="176">
                  <c:v>12.04</c:v>
                </c:pt>
                <c:pt idx="177">
                  <c:v>12.08</c:v>
                </c:pt>
                <c:pt idx="178">
                  <c:v>12.12</c:v>
                </c:pt>
                <c:pt idx="179">
                  <c:v>12.16</c:v>
                </c:pt>
                <c:pt idx="180">
                  <c:v>12.2</c:v>
                </c:pt>
                <c:pt idx="181">
                  <c:v>12.24</c:v>
                </c:pt>
                <c:pt idx="182">
                  <c:v>12.28</c:v>
                </c:pt>
                <c:pt idx="183">
                  <c:v>12.32</c:v>
                </c:pt>
                <c:pt idx="184">
                  <c:v>12.36</c:v>
                </c:pt>
                <c:pt idx="185">
                  <c:v>12.4</c:v>
                </c:pt>
                <c:pt idx="186">
                  <c:v>12.44</c:v>
                </c:pt>
                <c:pt idx="187">
                  <c:v>12.48</c:v>
                </c:pt>
                <c:pt idx="188">
                  <c:v>12.52</c:v>
                </c:pt>
                <c:pt idx="189">
                  <c:v>12.56</c:v>
                </c:pt>
                <c:pt idx="190">
                  <c:v>12.6</c:v>
                </c:pt>
                <c:pt idx="191">
                  <c:v>12.64</c:v>
                </c:pt>
                <c:pt idx="192">
                  <c:v>12.68</c:v>
                </c:pt>
                <c:pt idx="193">
                  <c:v>12.72</c:v>
                </c:pt>
                <c:pt idx="194">
                  <c:v>12.76</c:v>
                </c:pt>
                <c:pt idx="195">
                  <c:v>12.8</c:v>
                </c:pt>
                <c:pt idx="196">
                  <c:v>12.84</c:v>
                </c:pt>
                <c:pt idx="197">
                  <c:v>12.88</c:v>
                </c:pt>
                <c:pt idx="198">
                  <c:v>12.92</c:v>
                </c:pt>
                <c:pt idx="199">
                  <c:v>12.96</c:v>
                </c:pt>
                <c:pt idx="200">
                  <c:v>13</c:v>
                </c:pt>
                <c:pt idx="201">
                  <c:v>13.04</c:v>
                </c:pt>
                <c:pt idx="202">
                  <c:v>13.08</c:v>
                </c:pt>
                <c:pt idx="203">
                  <c:v>13.12</c:v>
                </c:pt>
                <c:pt idx="204">
                  <c:v>13.16</c:v>
                </c:pt>
                <c:pt idx="205">
                  <c:v>13.2</c:v>
                </c:pt>
                <c:pt idx="206">
                  <c:v>13.24</c:v>
                </c:pt>
                <c:pt idx="207">
                  <c:v>13.28</c:v>
                </c:pt>
                <c:pt idx="208">
                  <c:v>13.32</c:v>
                </c:pt>
                <c:pt idx="209">
                  <c:v>13.36</c:v>
                </c:pt>
                <c:pt idx="210">
                  <c:v>13.4</c:v>
                </c:pt>
                <c:pt idx="211">
                  <c:v>13.44</c:v>
                </c:pt>
                <c:pt idx="212">
                  <c:v>13.48</c:v>
                </c:pt>
                <c:pt idx="213">
                  <c:v>13.52</c:v>
                </c:pt>
                <c:pt idx="214">
                  <c:v>13.56</c:v>
                </c:pt>
                <c:pt idx="215">
                  <c:v>13.6</c:v>
                </c:pt>
                <c:pt idx="216">
                  <c:v>13.64</c:v>
                </c:pt>
                <c:pt idx="217">
                  <c:v>13.68</c:v>
                </c:pt>
                <c:pt idx="218">
                  <c:v>13.72</c:v>
                </c:pt>
                <c:pt idx="219">
                  <c:v>13.76</c:v>
                </c:pt>
                <c:pt idx="220">
                  <c:v>13.8</c:v>
                </c:pt>
                <c:pt idx="221">
                  <c:v>13.84</c:v>
                </c:pt>
                <c:pt idx="222">
                  <c:v>13.88</c:v>
                </c:pt>
                <c:pt idx="223">
                  <c:v>13.92</c:v>
                </c:pt>
                <c:pt idx="224">
                  <c:v>13.96</c:v>
                </c:pt>
                <c:pt idx="225">
                  <c:v>14</c:v>
                </c:pt>
                <c:pt idx="226">
                  <c:v>14.04</c:v>
                </c:pt>
                <c:pt idx="227">
                  <c:v>14.08</c:v>
                </c:pt>
                <c:pt idx="228">
                  <c:v>14.12</c:v>
                </c:pt>
                <c:pt idx="229">
                  <c:v>14.16</c:v>
                </c:pt>
                <c:pt idx="230">
                  <c:v>14.2</c:v>
                </c:pt>
                <c:pt idx="231">
                  <c:v>14.24</c:v>
                </c:pt>
                <c:pt idx="232">
                  <c:v>14.28</c:v>
                </c:pt>
                <c:pt idx="233">
                  <c:v>14.32</c:v>
                </c:pt>
                <c:pt idx="234">
                  <c:v>14.36</c:v>
                </c:pt>
                <c:pt idx="235">
                  <c:v>14.4</c:v>
                </c:pt>
                <c:pt idx="236">
                  <c:v>14.44</c:v>
                </c:pt>
                <c:pt idx="237">
                  <c:v>14.48</c:v>
                </c:pt>
                <c:pt idx="238">
                  <c:v>14.52</c:v>
                </c:pt>
                <c:pt idx="239">
                  <c:v>14.56</c:v>
                </c:pt>
                <c:pt idx="240">
                  <c:v>14.6</c:v>
                </c:pt>
                <c:pt idx="241">
                  <c:v>14.64</c:v>
                </c:pt>
                <c:pt idx="242">
                  <c:v>14.68</c:v>
                </c:pt>
                <c:pt idx="243">
                  <c:v>14.72</c:v>
                </c:pt>
                <c:pt idx="244">
                  <c:v>14.76</c:v>
                </c:pt>
                <c:pt idx="245">
                  <c:v>14.8</c:v>
                </c:pt>
                <c:pt idx="246">
                  <c:v>14.84</c:v>
                </c:pt>
                <c:pt idx="247">
                  <c:v>14.88</c:v>
                </c:pt>
                <c:pt idx="248">
                  <c:v>14.92</c:v>
                </c:pt>
                <c:pt idx="249">
                  <c:v>14.96</c:v>
                </c:pt>
                <c:pt idx="250">
                  <c:v>15</c:v>
                </c:pt>
                <c:pt idx="251">
                  <c:v>15.04</c:v>
                </c:pt>
                <c:pt idx="252">
                  <c:v>15.08</c:v>
                </c:pt>
                <c:pt idx="253">
                  <c:v>15.12</c:v>
                </c:pt>
                <c:pt idx="254">
                  <c:v>15.16</c:v>
                </c:pt>
                <c:pt idx="255">
                  <c:v>15.2</c:v>
                </c:pt>
                <c:pt idx="256">
                  <c:v>15.24</c:v>
                </c:pt>
                <c:pt idx="257">
                  <c:v>15.28</c:v>
                </c:pt>
                <c:pt idx="258">
                  <c:v>15.32</c:v>
                </c:pt>
                <c:pt idx="259">
                  <c:v>15.36</c:v>
                </c:pt>
                <c:pt idx="260">
                  <c:v>15.4</c:v>
                </c:pt>
                <c:pt idx="261">
                  <c:v>15.44</c:v>
                </c:pt>
                <c:pt idx="262">
                  <c:v>15.48</c:v>
                </c:pt>
                <c:pt idx="263">
                  <c:v>15.52</c:v>
                </c:pt>
                <c:pt idx="264">
                  <c:v>15.56</c:v>
                </c:pt>
                <c:pt idx="265">
                  <c:v>15.6</c:v>
                </c:pt>
                <c:pt idx="266">
                  <c:v>15.64</c:v>
                </c:pt>
                <c:pt idx="267">
                  <c:v>15.68</c:v>
                </c:pt>
                <c:pt idx="268">
                  <c:v>15.72</c:v>
                </c:pt>
                <c:pt idx="269">
                  <c:v>15.76</c:v>
                </c:pt>
                <c:pt idx="270">
                  <c:v>15.8</c:v>
                </c:pt>
                <c:pt idx="271">
                  <c:v>15.84</c:v>
                </c:pt>
                <c:pt idx="272">
                  <c:v>15.88</c:v>
                </c:pt>
                <c:pt idx="273">
                  <c:v>15.92</c:v>
                </c:pt>
                <c:pt idx="274">
                  <c:v>15.96</c:v>
                </c:pt>
                <c:pt idx="275">
                  <c:v>16</c:v>
                </c:pt>
                <c:pt idx="276">
                  <c:v>16.04</c:v>
                </c:pt>
                <c:pt idx="277">
                  <c:v>16.079999999999998</c:v>
                </c:pt>
                <c:pt idx="278">
                  <c:v>16.12</c:v>
                </c:pt>
                <c:pt idx="279">
                  <c:v>16.16</c:v>
                </c:pt>
                <c:pt idx="280">
                  <c:v>16.2</c:v>
                </c:pt>
                <c:pt idx="281">
                  <c:v>16.239999999999998</c:v>
                </c:pt>
                <c:pt idx="282">
                  <c:v>16.28</c:v>
                </c:pt>
                <c:pt idx="283">
                  <c:v>16.32</c:v>
                </c:pt>
                <c:pt idx="284">
                  <c:v>16.36</c:v>
                </c:pt>
                <c:pt idx="285">
                  <c:v>16.399999999999999</c:v>
                </c:pt>
                <c:pt idx="286">
                  <c:v>16.440000000000001</c:v>
                </c:pt>
                <c:pt idx="287">
                  <c:v>16.48</c:v>
                </c:pt>
                <c:pt idx="288">
                  <c:v>16.52</c:v>
                </c:pt>
                <c:pt idx="289">
                  <c:v>16.559999999999999</c:v>
                </c:pt>
                <c:pt idx="290">
                  <c:v>16.600000000000001</c:v>
                </c:pt>
                <c:pt idx="291">
                  <c:v>16.64</c:v>
                </c:pt>
                <c:pt idx="292">
                  <c:v>16.68</c:v>
                </c:pt>
                <c:pt idx="293">
                  <c:v>16.72</c:v>
                </c:pt>
                <c:pt idx="294">
                  <c:v>16.760000000000002</c:v>
                </c:pt>
                <c:pt idx="295">
                  <c:v>16.8</c:v>
                </c:pt>
                <c:pt idx="296">
                  <c:v>16.84</c:v>
                </c:pt>
                <c:pt idx="297">
                  <c:v>16.88</c:v>
                </c:pt>
                <c:pt idx="298">
                  <c:v>16.920000000000002</c:v>
                </c:pt>
                <c:pt idx="299">
                  <c:v>16.96</c:v>
                </c:pt>
                <c:pt idx="300">
                  <c:v>17</c:v>
                </c:pt>
                <c:pt idx="301">
                  <c:v>17.04</c:v>
                </c:pt>
                <c:pt idx="302">
                  <c:v>17.079999999999998</c:v>
                </c:pt>
                <c:pt idx="303">
                  <c:v>17.12</c:v>
                </c:pt>
                <c:pt idx="304">
                  <c:v>17.16</c:v>
                </c:pt>
                <c:pt idx="305">
                  <c:v>17.2</c:v>
                </c:pt>
                <c:pt idx="306">
                  <c:v>17.239999999999998</c:v>
                </c:pt>
                <c:pt idx="307">
                  <c:v>17.28</c:v>
                </c:pt>
                <c:pt idx="308">
                  <c:v>17.32</c:v>
                </c:pt>
                <c:pt idx="309">
                  <c:v>17.36</c:v>
                </c:pt>
                <c:pt idx="310">
                  <c:v>17.399999999999999</c:v>
                </c:pt>
                <c:pt idx="311">
                  <c:v>17.440000000000001</c:v>
                </c:pt>
                <c:pt idx="312">
                  <c:v>17.48</c:v>
                </c:pt>
                <c:pt idx="313">
                  <c:v>17.52</c:v>
                </c:pt>
                <c:pt idx="314">
                  <c:v>17.559999999999999</c:v>
                </c:pt>
                <c:pt idx="315">
                  <c:v>17.600000000000001</c:v>
                </c:pt>
                <c:pt idx="316">
                  <c:v>17.64</c:v>
                </c:pt>
                <c:pt idx="317">
                  <c:v>17.68</c:v>
                </c:pt>
                <c:pt idx="318">
                  <c:v>17.72</c:v>
                </c:pt>
                <c:pt idx="319">
                  <c:v>17.760000000000002</c:v>
                </c:pt>
                <c:pt idx="320">
                  <c:v>17.8</c:v>
                </c:pt>
                <c:pt idx="321">
                  <c:v>17.84</c:v>
                </c:pt>
                <c:pt idx="322">
                  <c:v>17.88</c:v>
                </c:pt>
                <c:pt idx="323">
                  <c:v>17.920000000000002</c:v>
                </c:pt>
                <c:pt idx="324">
                  <c:v>17.96</c:v>
                </c:pt>
                <c:pt idx="325">
                  <c:v>18</c:v>
                </c:pt>
                <c:pt idx="326">
                  <c:v>18.04</c:v>
                </c:pt>
                <c:pt idx="327">
                  <c:v>18.079999999999998</c:v>
                </c:pt>
                <c:pt idx="328">
                  <c:v>18.12</c:v>
                </c:pt>
                <c:pt idx="329">
                  <c:v>18.16</c:v>
                </c:pt>
                <c:pt idx="330">
                  <c:v>18.2</c:v>
                </c:pt>
                <c:pt idx="331">
                  <c:v>18.239999999999998</c:v>
                </c:pt>
                <c:pt idx="332">
                  <c:v>18.28</c:v>
                </c:pt>
                <c:pt idx="333">
                  <c:v>18.32</c:v>
                </c:pt>
                <c:pt idx="334">
                  <c:v>18.36</c:v>
                </c:pt>
                <c:pt idx="335">
                  <c:v>18.399999999999999</c:v>
                </c:pt>
                <c:pt idx="336">
                  <c:v>18.440000000000001</c:v>
                </c:pt>
                <c:pt idx="337">
                  <c:v>18.48</c:v>
                </c:pt>
                <c:pt idx="338">
                  <c:v>18.52</c:v>
                </c:pt>
                <c:pt idx="339">
                  <c:v>18.559999999999999</c:v>
                </c:pt>
                <c:pt idx="340">
                  <c:v>18.600000000000001</c:v>
                </c:pt>
                <c:pt idx="341">
                  <c:v>18.64</c:v>
                </c:pt>
                <c:pt idx="342">
                  <c:v>18.68</c:v>
                </c:pt>
                <c:pt idx="343">
                  <c:v>18.72</c:v>
                </c:pt>
                <c:pt idx="344">
                  <c:v>18.760000000000002</c:v>
                </c:pt>
                <c:pt idx="345">
                  <c:v>18.8</c:v>
                </c:pt>
                <c:pt idx="346">
                  <c:v>18.84</c:v>
                </c:pt>
                <c:pt idx="347">
                  <c:v>18.88</c:v>
                </c:pt>
                <c:pt idx="348">
                  <c:v>18.920000000000002</c:v>
                </c:pt>
                <c:pt idx="349">
                  <c:v>18.96</c:v>
                </c:pt>
                <c:pt idx="350">
                  <c:v>19</c:v>
                </c:pt>
                <c:pt idx="351">
                  <c:v>19.04</c:v>
                </c:pt>
                <c:pt idx="352">
                  <c:v>19.079999999999998</c:v>
                </c:pt>
                <c:pt idx="353">
                  <c:v>19.12</c:v>
                </c:pt>
                <c:pt idx="354">
                  <c:v>19.16</c:v>
                </c:pt>
                <c:pt idx="355">
                  <c:v>19.2</c:v>
                </c:pt>
                <c:pt idx="356">
                  <c:v>19.239999999999998</c:v>
                </c:pt>
                <c:pt idx="357">
                  <c:v>19.28</c:v>
                </c:pt>
                <c:pt idx="358">
                  <c:v>19.32</c:v>
                </c:pt>
                <c:pt idx="359">
                  <c:v>19.36</c:v>
                </c:pt>
                <c:pt idx="360">
                  <c:v>19.399999999999999</c:v>
                </c:pt>
                <c:pt idx="361">
                  <c:v>19.440000000000001</c:v>
                </c:pt>
                <c:pt idx="362">
                  <c:v>19.48</c:v>
                </c:pt>
                <c:pt idx="363">
                  <c:v>19.52</c:v>
                </c:pt>
                <c:pt idx="364">
                  <c:v>19.559999999999999</c:v>
                </c:pt>
                <c:pt idx="365">
                  <c:v>19.600000000000001</c:v>
                </c:pt>
                <c:pt idx="366">
                  <c:v>19.64</c:v>
                </c:pt>
                <c:pt idx="367">
                  <c:v>19.68</c:v>
                </c:pt>
                <c:pt idx="368">
                  <c:v>19.72</c:v>
                </c:pt>
                <c:pt idx="369">
                  <c:v>19.760000000000002</c:v>
                </c:pt>
                <c:pt idx="370">
                  <c:v>19.8</c:v>
                </c:pt>
                <c:pt idx="371">
                  <c:v>19.84</c:v>
                </c:pt>
                <c:pt idx="372">
                  <c:v>19.88</c:v>
                </c:pt>
                <c:pt idx="373">
                  <c:v>19.920000000000002</c:v>
                </c:pt>
                <c:pt idx="374">
                  <c:v>19.96</c:v>
                </c:pt>
                <c:pt idx="375">
                  <c:v>20</c:v>
                </c:pt>
                <c:pt idx="376">
                  <c:v>20.04</c:v>
                </c:pt>
                <c:pt idx="377">
                  <c:v>20.079999999999998</c:v>
                </c:pt>
                <c:pt idx="378">
                  <c:v>20.12</c:v>
                </c:pt>
                <c:pt idx="379">
                  <c:v>20.16</c:v>
                </c:pt>
                <c:pt idx="380">
                  <c:v>20.2</c:v>
                </c:pt>
                <c:pt idx="381">
                  <c:v>20.239999999999998</c:v>
                </c:pt>
                <c:pt idx="382">
                  <c:v>20.28</c:v>
                </c:pt>
                <c:pt idx="383">
                  <c:v>20.32</c:v>
                </c:pt>
                <c:pt idx="384">
                  <c:v>20.36</c:v>
                </c:pt>
                <c:pt idx="385">
                  <c:v>20.399999999999999</c:v>
                </c:pt>
                <c:pt idx="386">
                  <c:v>20.440000000000001</c:v>
                </c:pt>
                <c:pt idx="387">
                  <c:v>20.48</c:v>
                </c:pt>
                <c:pt idx="388">
                  <c:v>20.52</c:v>
                </c:pt>
                <c:pt idx="389">
                  <c:v>20.56</c:v>
                </c:pt>
                <c:pt idx="390">
                  <c:v>20.6</c:v>
                </c:pt>
                <c:pt idx="391">
                  <c:v>20.64</c:v>
                </c:pt>
                <c:pt idx="392">
                  <c:v>20.68</c:v>
                </c:pt>
                <c:pt idx="393">
                  <c:v>20.72</c:v>
                </c:pt>
                <c:pt idx="394">
                  <c:v>20.76</c:v>
                </c:pt>
                <c:pt idx="395">
                  <c:v>20.8</c:v>
                </c:pt>
                <c:pt idx="396">
                  <c:v>20.84</c:v>
                </c:pt>
                <c:pt idx="397">
                  <c:v>20.88</c:v>
                </c:pt>
                <c:pt idx="398">
                  <c:v>20.92</c:v>
                </c:pt>
                <c:pt idx="399">
                  <c:v>20.96</c:v>
                </c:pt>
                <c:pt idx="400">
                  <c:v>21</c:v>
                </c:pt>
                <c:pt idx="401">
                  <c:v>21.04</c:v>
                </c:pt>
                <c:pt idx="402">
                  <c:v>21.08</c:v>
                </c:pt>
                <c:pt idx="403">
                  <c:v>21.12</c:v>
                </c:pt>
                <c:pt idx="404">
                  <c:v>21.16</c:v>
                </c:pt>
                <c:pt idx="405">
                  <c:v>21.2</c:v>
                </c:pt>
                <c:pt idx="406">
                  <c:v>21.24</c:v>
                </c:pt>
                <c:pt idx="407">
                  <c:v>21.28</c:v>
                </c:pt>
                <c:pt idx="408">
                  <c:v>21.32</c:v>
                </c:pt>
                <c:pt idx="409">
                  <c:v>21.36</c:v>
                </c:pt>
                <c:pt idx="410">
                  <c:v>21.4</c:v>
                </c:pt>
                <c:pt idx="411">
                  <c:v>21.44</c:v>
                </c:pt>
                <c:pt idx="412">
                  <c:v>21.48</c:v>
                </c:pt>
                <c:pt idx="413">
                  <c:v>21.52</c:v>
                </c:pt>
                <c:pt idx="414">
                  <c:v>21.56</c:v>
                </c:pt>
                <c:pt idx="415">
                  <c:v>21.6</c:v>
                </c:pt>
                <c:pt idx="416">
                  <c:v>21.64</c:v>
                </c:pt>
                <c:pt idx="417">
                  <c:v>21.68</c:v>
                </c:pt>
                <c:pt idx="418">
                  <c:v>21.72</c:v>
                </c:pt>
                <c:pt idx="419">
                  <c:v>21.76</c:v>
                </c:pt>
                <c:pt idx="420">
                  <c:v>21.8</c:v>
                </c:pt>
                <c:pt idx="421">
                  <c:v>21.84</c:v>
                </c:pt>
                <c:pt idx="422">
                  <c:v>21.88</c:v>
                </c:pt>
                <c:pt idx="423">
                  <c:v>21.92</c:v>
                </c:pt>
                <c:pt idx="424">
                  <c:v>21.96</c:v>
                </c:pt>
                <c:pt idx="425">
                  <c:v>22</c:v>
                </c:pt>
                <c:pt idx="426">
                  <c:v>22.04</c:v>
                </c:pt>
                <c:pt idx="427">
                  <c:v>22.08</c:v>
                </c:pt>
                <c:pt idx="428">
                  <c:v>22.12</c:v>
                </c:pt>
                <c:pt idx="429">
                  <c:v>22.16</c:v>
                </c:pt>
                <c:pt idx="430">
                  <c:v>22.2</c:v>
                </c:pt>
                <c:pt idx="431">
                  <c:v>22.24</c:v>
                </c:pt>
                <c:pt idx="432">
                  <c:v>22.28</c:v>
                </c:pt>
                <c:pt idx="433">
                  <c:v>22.32</c:v>
                </c:pt>
                <c:pt idx="434">
                  <c:v>22.36</c:v>
                </c:pt>
                <c:pt idx="435">
                  <c:v>22.4</c:v>
                </c:pt>
                <c:pt idx="436">
                  <c:v>22.44</c:v>
                </c:pt>
                <c:pt idx="437">
                  <c:v>22.48</c:v>
                </c:pt>
                <c:pt idx="438">
                  <c:v>22.52</c:v>
                </c:pt>
                <c:pt idx="439">
                  <c:v>22.56</c:v>
                </c:pt>
                <c:pt idx="440">
                  <c:v>22.6</c:v>
                </c:pt>
                <c:pt idx="441">
                  <c:v>22.64</c:v>
                </c:pt>
                <c:pt idx="442">
                  <c:v>22.68</c:v>
                </c:pt>
                <c:pt idx="443">
                  <c:v>22.72</c:v>
                </c:pt>
                <c:pt idx="444">
                  <c:v>22.76</c:v>
                </c:pt>
                <c:pt idx="445">
                  <c:v>22.8</c:v>
                </c:pt>
                <c:pt idx="446">
                  <c:v>22.84</c:v>
                </c:pt>
                <c:pt idx="447">
                  <c:v>22.88</c:v>
                </c:pt>
                <c:pt idx="448">
                  <c:v>22.92</c:v>
                </c:pt>
                <c:pt idx="449">
                  <c:v>22.96</c:v>
                </c:pt>
                <c:pt idx="450">
                  <c:v>23</c:v>
                </c:pt>
                <c:pt idx="451">
                  <c:v>23.04</c:v>
                </c:pt>
                <c:pt idx="452">
                  <c:v>23.08</c:v>
                </c:pt>
                <c:pt idx="453">
                  <c:v>23.12</c:v>
                </c:pt>
                <c:pt idx="454">
                  <c:v>23.16</c:v>
                </c:pt>
                <c:pt idx="455">
                  <c:v>23.2</c:v>
                </c:pt>
                <c:pt idx="456">
                  <c:v>23.24</c:v>
                </c:pt>
                <c:pt idx="457">
                  <c:v>23.28</c:v>
                </c:pt>
                <c:pt idx="458">
                  <c:v>23.32</c:v>
                </c:pt>
                <c:pt idx="459">
                  <c:v>23.36</c:v>
                </c:pt>
                <c:pt idx="460">
                  <c:v>23.4</c:v>
                </c:pt>
                <c:pt idx="461">
                  <c:v>23.44</c:v>
                </c:pt>
                <c:pt idx="462">
                  <c:v>23.48</c:v>
                </c:pt>
                <c:pt idx="463">
                  <c:v>23.52</c:v>
                </c:pt>
                <c:pt idx="464">
                  <c:v>23.56</c:v>
                </c:pt>
                <c:pt idx="465">
                  <c:v>23.6</c:v>
                </c:pt>
                <c:pt idx="466">
                  <c:v>23.64</c:v>
                </c:pt>
                <c:pt idx="467">
                  <c:v>23.68</c:v>
                </c:pt>
                <c:pt idx="468">
                  <c:v>23.72</c:v>
                </c:pt>
                <c:pt idx="469">
                  <c:v>23.76</c:v>
                </c:pt>
                <c:pt idx="470">
                  <c:v>23.8</c:v>
                </c:pt>
                <c:pt idx="471">
                  <c:v>23.84</c:v>
                </c:pt>
                <c:pt idx="472">
                  <c:v>23.88</c:v>
                </c:pt>
                <c:pt idx="473">
                  <c:v>23.92</c:v>
                </c:pt>
                <c:pt idx="474">
                  <c:v>23.96</c:v>
                </c:pt>
                <c:pt idx="475">
                  <c:v>24</c:v>
                </c:pt>
                <c:pt idx="476">
                  <c:v>24.04</c:v>
                </c:pt>
                <c:pt idx="477">
                  <c:v>24.08</c:v>
                </c:pt>
                <c:pt idx="478">
                  <c:v>24.12</c:v>
                </c:pt>
                <c:pt idx="479">
                  <c:v>24.16</c:v>
                </c:pt>
                <c:pt idx="480">
                  <c:v>24.2</c:v>
                </c:pt>
                <c:pt idx="481">
                  <c:v>24.24</c:v>
                </c:pt>
                <c:pt idx="482">
                  <c:v>24.28</c:v>
                </c:pt>
                <c:pt idx="483">
                  <c:v>24.32</c:v>
                </c:pt>
                <c:pt idx="484">
                  <c:v>24.36</c:v>
                </c:pt>
                <c:pt idx="485">
                  <c:v>24.4</c:v>
                </c:pt>
                <c:pt idx="486">
                  <c:v>24.44</c:v>
                </c:pt>
                <c:pt idx="487">
                  <c:v>24.48</c:v>
                </c:pt>
                <c:pt idx="488">
                  <c:v>24.52</c:v>
                </c:pt>
                <c:pt idx="489">
                  <c:v>24.56</c:v>
                </c:pt>
                <c:pt idx="490">
                  <c:v>24.6</c:v>
                </c:pt>
                <c:pt idx="491">
                  <c:v>24.64</c:v>
                </c:pt>
                <c:pt idx="492">
                  <c:v>24.68</c:v>
                </c:pt>
                <c:pt idx="493">
                  <c:v>24.72</c:v>
                </c:pt>
                <c:pt idx="494">
                  <c:v>24.76</c:v>
                </c:pt>
                <c:pt idx="495">
                  <c:v>24.8</c:v>
                </c:pt>
                <c:pt idx="496">
                  <c:v>24.84</c:v>
                </c:pt>
                <c:pt idx="497">
                  <c:v>24.88</c:v>
                </c:pt>
                <c:pt idx="498">
                  <c:v>24.92</c:v>
                </c:pt>
                <c:pt idx="499">
                  <c:v>24.96</c:v>
                </c:pt>
                <c:pt idx="500">
                  <c:v>25</c:v>
                </c:pt>
                <c:pt idx="501">
                  <c:v>25.04</c:v>
                </c:pt>
                <c:pt idx="502">
                  <c:v>25.08</c:v>
                </c:pt>
                <c:pt idx="503">
                  <c:v>25.12</c:v>
                </c:pt>
                <c:pt idx="504">
                  <c:v>25.16</c:v>
                </c:pt>
                <c:pt idx="505">
                  <c:v>25.2</c:v>
                </c:pt>
                <c:pt idx="506">
                  <c:v>25.24</c:v>
                </c:pt>
                <c:pt idx="507">
                  <c:v>25.28</c:v>
                </c:pt>
                <c:pt idx="508">
                  <c:v>25.32</c:v>
                </c:pt>
                <c:pt idx="509">
                  <c:v>25.36</c:v>
                </c:pt>
                <c:pt idx="510">
                  <c:v>25.4</c:v>
                </c:pt>
                <c:pt idx="511">
                  <c:v>25.44</c:v>
                </c:pt>
                <c:pt idx="512">
                  <c:v>25.48</c:v>
                </c:pt>
                <c:pt idx="513">
                  <c:v>25.52</c:v>
                </c:pt>
                <c:pt idx="514">
                  <c:v>25.56</c:v>
                </c:pt>
                <c:pt idx="515">
                  <c:v>25.6</c:v>
                </c:pt>
                <c:pt idx="516">
                  <c:v>25.64</c:v>
                </c:pt>
                <c:pt idx="517">
                  <c:v>25.68</c:v>
                </c:pt>
                <c:pt idx="518">
                  <c:v>25.72</c:v>
                </c:pt>
                <c:pt idx="519">
                  <c:v>25.76</c:v>
                </c:pt>
                <c:pt idx="520">
                  <c:v>25.8</c:v>
                </c:pt>
                <c:pt idx="521">
                  <c:v>25.84</c:v>
                </c:pt>
                <c:pt idx="522">
                  <c:v>25.88</c:v>
                </c:pt>
                <c:pt idx="523">
                  <c:v>25.92</c:v>
                </c:pt>
                <c:pt idx="524">
                  <c:v>25.96</c:v>
                </c:pt>
                <c:pt idx="525">
                  <c:v>26</c:v>
                </c:pt>
                <c:pt idx="526">
                  <c:v>26.04</c:v>
                </c:pt>
                <c:pt idx="527">
                  <c:v>26.08</c:v>
                </c:pt>
                <c:pt idx="528">
                  <c:v>26.12</c:v>
                </c:pt>
                <c:pt idx="529">
                  <c:v>26.16</c:v>
                </c:pt>
                <c:pt idx="530">
                  <c:v>26.2</c:v>
                </c:pt>
                <c:pt idx="531">
                  <c:v>26.24</c:v>
                </c:pt>
                <c:pt idx="532">
                  <c:v>26.28</c:v>
                </c:pt>
                <c:pt idx="533">
                  <c:v>26.32</c:v>
                </c:pt>
                <c:pt idx="534">
                  <c:v>26.36</c:v>
                </c:pt>
                <c:pt idx="535">
                  <c:v>26.4</c:v>
                </c:pt>
                <c:pt idx="536">
                  <c:v>26.44</c:v>
                </c:pt>
                <c:pt idx="537">
                  <c:v>26.48</c:v>
                </c:pt>
                <c:pt idx="538">
                  <c:v>26.52</c:v>
                </c:pt>
                <c:pt idx="539">
                  <c:v>26.56</c:v>
                </c:pt>
                <c:pt idx="540">
                  <c:v>26.6</c:v>
                </c:pt>
                <c:pt idx="541">
                  <c:v>26.64</c:v>
                </c:pt>
                <c:pt idx="542">
                  <c:v>26.68</c:v>
                </c:pt>
                <c:pt idx="543">
                  <c:v>26.72</c:v>
                </c:pt>
                <c:pt idx="544">
                  <c:v>26.76</c:v>
                </c:pt>
                <c:pt idx="545">
                  <c:v>26.8</c:v>
                </c:pt>
                <c:pt idx="546">
                  <c:v>26.84</c:v>
                </c:pt>
                <c:pt idx="547">
                  <c:v>26.88</c:v>
                </c:pt>
                <c:pt idx="548">
                  <c:v>26.92</c:v>
                </c:pt>
                <c:pt idx="549">
                  <c:v>26.96</c:v>
                </c:pt>
                <c:pt idx="550">
                  <c:v>27</c:v>
                </c:pt>
                <c:pt idx="551">
                  <c:v>27.04</c:v>
                </c:pt>
                <c:pt idx="552">
                  <c:v>27.08</c:v>
                </c:pt>
                <c:pt idx="553">
                  <c:v>27.12</c:v>
                </c:pt>
                <c:pt idx="554">
                  <c:v>27.16</c:v>
                </c:pt>
                <c:pt idx="555">
                  <c:v>27.2</c:v>
                </c:pt>
                <c:pt idx="556">
                  <c:v>27.24</c:v>
                </c:pt>
                <c:pt idx="557">
                  <c:v>27.28</c:v>
                </c:pt>
                <c:pt idx="558">
                  <c:v>27.32</c:v>
                </c:pt>
                <c:pt idx="559">
                  <c:v>27.36</c:v>
                </c:pt>
                <c:pt idx="560">
                  <c:v>27.4</c:v>
                </c:pt>
                <c:pt idx="561">
                  <c:v>27.44</c:v>
                </c:pt>
                <c:pt idx="562">
                  <c:v>27.48</c:v>
                </c:pt>
                <c:pt idx="563">
                  <c:v>27.52</c:v>
                </c:pt>
                <c:pt idx="564">
                  <c:v>27.56</c:v>
                </c:pt>
                <c:pt idx="565">
                  <c:v>27.6</c:v>
                </c:pt>
                <c:pt idx="566">
                  <c:v>27.64</c:v>
                </c:pt>
                <c:pt idx="567">
                  <c:v>27.68</c:v>
                </c:pt>
                <c:pt idx="568">
                  <c:v>27.72</c:v>
                </c:pt>
                <c:pt idx="569">
                  <c:v>27.76</c:v>
                </c:pt>
                <c:pt idx="570">
                  <c:v>27.8</c:v>
                </c:pt>
                <c:pt idx="571">
                  <c:v>27.84</c:v>
                </c:pt>
                <c:pt idx="572">
                  <c:v>27.88</c:v>
                </c:pt>
                <c:pt idx="573">
                  <c:v>27.92</c:v>
                </c:pt>
                <c:pt idx="574">
                  <c:v>27.96</c:v>
                </c:pt>
                <c:pt idx="575">
                  <c:v>28</c:v>
                </c:pt>
                <c:pt idx="576">
                  <c:v>28.04</c:v>
                </c:pt>
                <c:pt idx="577">
                  <c:v>28.08</c:v>
                </c:pt>
                <c:pt idx="578">
                  <c:v>28.12</c:v>
                </c:pt>
                <c:pt idx="579">
                  <c:v>28.16</c:v>
                </c:pt>
                <c:pt idx="580">
                  <c:v>28.2</c:v>
                </c:pt>
                <c:pt idx="581">
                  <c:v>28.24</c:v>
                </c:pt>
                <c:pt idx="582">
                  <c:v>28.28</c:v>
                </c:pt>
                <c:pt idx="583">
                  <c:v>28.32</c:v>
                </c:pt>
                <c:pt idx="584">
                  <c:v>28.36</c:v>
                </c:pt>
                <c:pt idx="585">
                  <c:v>28.4</c:v>
                </c:pt>
                <c:pt idx="586">
                  <c:v>28.44</c:v>
                </c:pt>
                <c:pt idx="587">
                  <c:v>28.48</c:v>
                </c:pt>
                <c:pt idx="588">
                  <c:v>28.52</c:v>
                </c:pt>
                <c:pt idx="589">
                  <c:v>28.56</c:v>
                </c:pt>
                <c:pt idx="590">
                  <c:v>28.6</c:v>
                </c:pt>
                <c:pt idx="591">
                  <c:v>28.64</c:v>
                </c:pt>
                <c:pt idx="592">
                  <c:v>28.68</c:v>
                </c:pt>
                <c:pt idx="593">
                  <c:v>28.72</c:v>
                </c:pt>
                <c:pt idx="594">
                  <c:v>28.76</c:v>
                </c:pt>
                <c:pt idx="595">
                  <c:v>28.8</c:v>
                </c:pt>
                <c:pt idx="596">
                  <c:v>28.84</c:v>
                </c:pt>
                <c:pt idx="597">
                  <c:v>28.88</c:v>
                </c:pt>
                <c:pt idx="598">
                  <c:v>28.92</c:v>
                </c:pt>
                <c:pt idx="599">
                  <c:v>28.96</c:v>
                </c:pt>
                <c:pt idx="600">
                  <c:v>29</c:v>
                </c:pt>
                <c:pt idx="601">
                  <c:v>29.04</c:v>
                </c:pt>
                <c:pt idx="602">
                  <c:v>29.08</c:v>
                </c:pt>
                <c:pt idx="603">
                  <c:v>29.12</c:v>
                </c:pt>
                <c:pt idx="604">
                  <c:v>29.16</c:v>
                </c:pt>
                <c:pt idx="605">
                  <c:v>29.2</c:v>
                </c:pt>
                <c:pt idx="606">
                  <c:v>29.24</c:v>
                </c:pt>
                <c:pt idx="607">
                  <c:v>29.28</c:v>
                </c:pt>
                <c:pt idx="608">
                  <c:v>29.32</c:v>
                </c:pt>
                <c:pt idx="609">
                  <c:v>29.36</c:v>
                </c:pt>
                <c:pt idx="610">
                  <c:v>29.4</c:v>
                </c:pt>
                <c:pt idx="611">
                  <c:v>29.44</c:v>
                </c:pt>
                <c:pt idx="612">
                  <c:v>29.48</c:v>
                </c:pt>
                <c:pt idx="613">
                  <c:v>29.52</c:v>
                </c:pt>
                <c:pt idx="614">
                  <c:v>29.56</c:v>
                </c:pt>
                <c:pt idx="615">
                  <c:v>29.6</c:v>
                </c:pt>
                <c:pt idx="616">
                  <c:v>29.64</c:v>
                </c:pt>
                <c:pt idx="617">
                  <c:v>29.68</c:v>
                </c:pt>
                <c:pt idx="618">
                  <c:v>29.72</c:v>
                </c:pt>
                <c:pt idx="619">
                  <c:v>29.76</c:v>
                </c:pt>
                <c:pt idx="620">
                  <c:v>29.8</c:v>
                </c:pt>
                <c:pt idx="621">
                  <c:v>29.84</c:v>
                </c:pt>
                <c:pt idx="622">
                  <c:v>29.88</c:v>
                </c:pt>
                <c:pt idx="623">
                  <c:v>29.92</c:v>
                </c:pt>
                <c:pt idx="624">
                  <c:v>29.96</c:v>
                </c:pt>
                <c:pt idx="625">
                  <c:v>30</c:v>
                </c:pt>
                <c:pt idx="626">
                  <c:v>30.04</c:v>
                </c:pt>
                <c:pt idx="627">
                  <c:v>30.08</c:v>
                </c:pt>
                <c:pt idx="628">
                  <c:v>30.12</c:v>
                </c:pt>
                <c:pt idx="629">
                  <c:v>30.16</c:v>
                </c:pt>
                <c:pt idx="630">
                  <c:v>30.2</c:v>
                </c:pt>
                <c:pt idx="631">
                  <c:v>30.24</c:v>
                </c:pt>
                <c:pt idx="632">
                  <c:v>30.28</c:v>
                </c:pt>
                <c:pt idx="633">
                  <c:v>30.32</c:v>
                </c:pt>
                <c:pt idx="634">
                  <c:v>30.36</c:v>
                </c:pt>
                <c:pt idx="635">
                  <c:v>30.4</c:v>
                </c:pt>
                <c:pt idx="636">
                  <c:v>30.44</c:v>
                </c:pt>
                <c:pt idx="637">
                  <c:v>30.48</c:v>
                </c:pt>
                <c:pt idx="638">
                  <c:v>30.52</c:v>
                </c:pt>
                <c:pt idx="639">
                  <c:v>30.56</c:v>
                </c:pt>
                <c:pt idx="640">
                  <c:v>30.6</c:v>
                </c:pt>
                <c:pt idx="641">
                  <c:v>30.64</c:v>
                </c:pt>
                <c:pt idx="642">
                  <c:v>30.68</c:v>
                </c:pt>
                <c:pt idx="643">
                  <c:v>30.72</c:v>
                </c:pt>
                <c:pt idx="644">
                  <c:v>30.76</c:v>
                </c:pt>
                <c:pt idx="645">
                  <c:v>30.8</c:v>
                </c:pt>
                <c:pt idx="646">
                  <c:v>30.84</c:v>
                </c:pt>
                <c:pt idx="647">
                  <c:v>30.88</c:v>
                </c:pt>
                <c:pt idx="648">
                  <c:v>30.92</c:v>
                </c:pt>
                <c:pt idx="649">
                  <c:v>30.96</c:v>
                </c:pt>
                <c:pt idx="650">
                  <c:v>31</c:v>
                </c:pt>
                <c:pt idx="651">
                  <c:v>31.04</c:v>
                </c:pt>
                <c:pt idx="652">
                  <c:v>31.08</c:v>
                </c:pt>
                <c:pt idx="653">
                  <c:v>31.12</c:v>
                </c:pt>
                <c:pt idx="654">
                  <c:v>31.16</c:v>
                </c:pt>
                <c:pt idx="655">
                  <c:v>31.2</c:v>
                </c:pt>
                <c:pt idx="656">
                  <c:v>31.24</c:v>
                </c:pt>
                <c:pt idx="657">
                  <c:v>31.28</c:v>
                </c:pt>
                <c:pt idx="658">
                  <c:v>31.32</c:v>
                </c:pt>
                <c:pt idx="659">
                  <c:v>31.36</c:v>
                </c:pt>
                <c:pt idx="660">
                  <c:v>31.4</c:v>
                </c:pt>
                <c:pt idx="661">
                  <c:v>31.44</c:v>
                </c:pt>
                <c:pt idx="662">
                  <c:v>31.48</c:v>
                </c:pt>
                <c:pt idx="663">
                  <c:v>31.52</c:v>
                </c:pt>
                <c:pt idx="664">
                  <c:v>31.56</c:v>
                </c:pt>
                <c:pt idx="665">
                  <c:v>31.6</c:v>
                </c:pt>
                <c:pt idx="666">
                  <c:v>31.64</c:v>
                </c:pt>
                <c:pt idx="667">
                  <c:v>31.68</c:v>
                </c:pt>
                <c:pt idx="668">
                  <c:v>31.72</c:v>
                </c:pt>
                <c:pt idx="669">
                  <c:v>31.76</c:v>
                </c:pt>
                <c:pt idx="670">
                  <c:v>31.8</c:v>
                </c:pt>
                <c:pt idx="671">
                  <c:v>31.84</c:v>
                </c:pt>
                <c:pt idx="672">
                  <c:v>31.88</c:v>
                </c:pt>
                <c:pt idx="673">
                  <c:v>31.92</c:v>
                </c:pt>
                <c:pt idx="674">
                  <c:v>31.96</c:v>
                </c:pt>
                <c:pt idx="675">
                  <c:v>32</c:v>
                </c:pt>
                <c:pt idx="676">
                  <c:v>32.04</c:v>
                </c:pt>
                <c:pt idx="677">
                  <c:v>32.08</c:v>
                </c:pt>
                <c:pt idx="678">
                  <c:v>32.119999999999997</c:v>
                </c:pt>
                <c:pt idx="679">
                  <c:v>32.159999999999997</c:v>
                </c:pt>
                <c:pt idx="680">
                  <c:v>32.200000000000003</c:v>
                </c:pt>
                <c:pt idx="681">
                  <c:v>32.24</c:v>
                </c:pt>
                <c:pt idx="682">
                  <c:v>32.28</c:v>
                </c:pt>
                <c:pt idx="683">
                  <c:v>32.32</c:v>
                </c:pt>
                <c:pt idx="684">
                  <c:v>32.36</c:v>
                </c:pt>
                <c:pt idx="685">
                  <c:v>32.4</c:v>
                </c:pt>
                <c:pt idx="686">
                  <c:v>32.44</c:v>
                </c:pt>
                <c:pt idx="687">
                  <c:v>32.479999999999997</c:v>
                </c:pt>
                <c:pt idx="688">
                  <c:v>32.520000000000003</c:v>
                </c:pt>
                <c:pt idx="689">
                  <c:v>32.56</c:v>
                </c:pt>
                <c:pt idx="690">
                  <c:v>32.6</c:v>
                </c:pt>
                <c:pt idx="691">
                  <c:v>32.64</c:v>
                </c:pt>
                <c:pt idx="692">
                  <c:v>32.68</c:v>
                </c:pt>
                <c:pt idx="693">
                  <c:v>32.72</c:v>
                </c:pt>
                <c:pt idx="694">
                  <c:v>32.76</c:v>
                </c:pt>
                <c:pt idx="695">
                  <c:v>32.799999999999997</c:v>
                </c:pt>
                <c:pt idx="696">
                  <c:v>32.840000000000003</c:v>
                </c:pt>
                <c:pt idx="697">
                  <c:v>32.880000000000003</c:v>
                </c:pt>
                <c:pt idx="698">
                  <c:v>32.92</c:v>
                </c:pt>
                <c:pt idx="699">
                  <c:v>32.96</c:v>
                </c:pt>
                <c:pt idx="700">
                  <c:v>33</c:v>
                </c:pt>
                <c:pt idx="701">
                  <c:v>33.04</c:v>
                </c:pt>
                <c:pt idx="702">
                  <c:v>33.08</c:v>
                </c:pt>
                <c:pt idx="703">
                  <c:v>33.119999999999997</c:v>
                </c:pt>
                <c:pt idx="704">
                  <c:v>33.159999999999997</c:v>
                </c:pt>
                <c:pt idx="705">
                  <c:v>33.200000000000003</c:v>
                </c:pt>
                <c:pt idx="706">
                  <c:v>33.24</c:v>
                </c:pt>
                <c:pt idx="707">
                  <c:v>33.28</c:v>
                </c:pt>
                <c:pt idx="708">
                  <c:v>33.32</c:v>
                </c:pt>
                <c:pt idx="709">
                  <c:v>33.36</c:v>
                </c:pt>
                <c:pt idx="710">
                  <c:v>33.4</c:v>
                </c:pt>
                <c:pt idx="711">
                  <c:v>33.44</c:v>
                </c:pt>
                <c:pt idx="712">
                  <c:v>33.479999999999997</c:v>
                </c:pt>
                <c:pt idx="713">
                  <c:v>33.520000000000003</c:v>
                </c:pt>
                <c:pt idx="714">
                  <c:v>33.56</c:v>
                </c:pt>
                <c:pt idx="715">
                  <c:v>33.6</c:v>
                </c:pt>
                <c:pt idx="716">
                  <c:v>33.64</c:v>
                </c:pt>
                <c:pt idx="717">
                  <c:v>33.68</c:v>
                </c:pt>
                <c:pt idx="718">
                  <c:v>33.72</c:v>
                </c:pt>
                <c:pt idx="719">
                  <c:v>33.76</c:v>
                </c:pt>
                <c:pt idx="720">
                  <c:v>33.799999999999997</c:v>
                </c:pt>
                <c:pt idx="721">
                  <c:v>33.840000000000003</c:v>
                </c:pt>
                <c:pt idx="722">
                  <c:v>33.880000000000003</c:v>
                </c:pt>
                <c:pt idx="723">
                  <c:v>33.92</c:v>
                </c:pt>
                <c:pt idx="724">
                  <c:v>33.96</c:v>
                </c:pt>
                <c:pt idx="725">
                  <c:v>34</c:v>
                </c:pt>
                <c:pt idx="726">
                  <c:v>34.04</c:v>
                </c:pt>
                <c:pt idx="727">
                  <c:v>34.08</c:v>
                </c:pt>
                <c:pt idx="728">
                  <c:v>34.119999999999997</c:v>
                </c:pt>
                <c:pt idx="729">
                  <c:v>34.159999999999997</c:v>
                </c:pt>
                <c:pt idx="730">
                  <c:v>34.200000000000003</c:v>
                </c:pt>
                <c:pt idx="731">
                  <c:v>34.24</c:v>
                </c:pt>
                <c:pt idx="732">
                  <c:v>34.28</c:v>
                </c:pt>
                <c:pt idx="733">
                  <c:v>34.32</c:v>
                </c:pt>
                <c:pt idx="734">
                  <c:v>34.36</c:v>
                </c:pt>
                <c:pt idx="735">
                  <c:v>34.4</c:v>
                </c:pt>
                <c:pt idx="736">
                  <c:v>34.44</c:v>
                </c:pt>
                <c:pt idx="737">
                  <c:v>34.479999999999997</c:v>
                </c:pt>
                <c:pt idx="738">
                  <c:v>34.520000000000003</c:v>
                </c:pt>
                <c:pt idx="739">
                  <c:v>34.56</c:v>
                </c:pt>
                <c:pt idx="740">
                  <c:v>34.6</c:v>
                </c:pt>
                <c:pt idx="741">
                  <c:v>34.64</c:v>
                </c:pt>
                <c:pt idx="742">
                  <c:v>34.68</c:v>
                </c:pt>
                <c:pt idx="743">
                  <c:v>34.72</c:v>
                </c:pt>
                <c:pt idx="744">
                  <c:v>34.76</c:v>
                </c:pt>
                <c:pt idx="745">
                  <c:v>34.799999999999997</c:v>
                </c:pt>
                <c:pt idx="746">
                  <c:v>34.840000000000003</c:v>
                </c:pt>
                <c:pt idx="747">
                  <c:v>34.880000000000003</c:v>
                </c:pt>
                <c:pt idx="748">
                  <c:v>34.92</c:v>
                </c:pt>
                <c:pt idx="749">
                  <c:v>34.96</c:v>
                </c:pt>
                <c:pt idx="750">
                  <c:v>35</c:v>
                </c:pt>
                <c:pt idx="751">
                  <c:v>35.04</c:v>
                </c:pt>
                <c:pt idx="752">
                  <c:v>35.08</c:v>
                </c:pt>
                <c:pt idx="753">
                  <c:v>35.119999999999997</c:v>
                </c:pt>
                <c:pt idx="754">
                  <c:v>35.159999999999997</c:v>
                </c:pt>
                <c:pt idx="755">
                  <c:v>35.200000000000003</c:v>
                </c:pt>
                <c:pt idx="756">
                  <c:v>35.24</c:v>
                </c:pt>
                <c:pt idx="757">
                  <c:v>35.28</c:v>
                </c:pt>
                <c:pt idx="758">
                  <c:v>35.32</c:v>
                </c:pt>
                <c:pt idx="759">
                  <c:v>35.36</c:v>
                </c:pt>
                <c:pt idx="760">
                  <c:v>35.4</c:v>
                </c:pt>
                <c:pt idx="761">
                  <c:v>35.44</c:v>
                </c:pt>
                <c:pt idx="762">
                  <c:v>35.479999999999997</c:v>
                </c:pt>
                <c:pt idx="763">
                  <c:v>35.520000000000003</c:v>
                </c:pt>
                <c:pt idx="764">
                  <c:v>35.56</c:v>
                </c:pt>
                <c:pt idx="765">
                  <c:v>35.6</c:v>
                </c:pt>
                <c:pt idx="766">
                  <c:v>35.64</c:v>
                </c:pt>
                <c:pt idx="767">
                  <c:v>35.68</c:v>
                </c:pt>
                <c:pt idx="768">
                  <c:v>35.72</c:v>
                </c:pt>
                <c:pt idx="769">
                  <c:v>35.76</c:v>
                </c:pt>
                <c:pt idx="770">
                  <c:v>35.799999999999997</c:v>
                </c:pt>
                <c:pt idx="771">
                  <c:v>35.840000000000003</c:v>
                </c:pt>
                <c:pt idx="772">
                  <c:v>35.880000000000003</c:v>
                </c:pt>
                <c:pt idx="773">
                  <c:v>35.92</c:v>
                </c:pt>
                <c:pt idx="774">
                  <c:v>35.96</c:v>
                </c:pt>
                <c:pt idx="775">
                  <c:v>36</c:v>
                </c:pt>
                <c:pt idx="776">
                  <c:v>36.04</c:v>
                </c:pt>
                <c:pt idx="777">
                  <c:v>36.08</c:v>
                </c:pt>
                <c:pt idx="778">
                  <c:v>36.119999999999997</c:v>
                </c:pt>
                <c:pt idx="779">
                  <c:v>36.159999999999997</c:v>
                </c:pt>
                <c:pt idx="780">
                  <c:v>36.200000000000003</c:v>
                </c:pt>
                <c:pt idx="781">
                  <c:v>36.24</c:v>
                </c:pt>
                <c:pt idx="782">
                  <c:v>36.28</c:v>
                </c:pt>
                <c:pt idx="783">
                  <c:v>36.32</c:v>
                </c:pt>
                <c:pt idx="784">
                  <c:v>36.36</c:v>
                </c:pt>
                <c:pt idx="785">
                  <c:v>36.4</c:v>
                </c:pt>
                <c:pt idx="786">
                  <c:v>36.44</c:v>
                </c:pt>
                <c:pt idx="787">
                  <c:v>36.479999999999997</c:v>
                </c:pt>
                <c:pt idx="788">
                  <c:v>36.520000000000003</c:v>
                </c:pt>
                <c:pt idx="789">
                  <c:v>36.56</c:v>
                </c:pt>
                <c:pt idx="790">
                  <c:v>36.6</c:v>
                </c:pt>
                <c:pt idx="791">
                  <c:v>36.64</c:v>
                </c:pt>
                <c:pt idx="792">
                  <c:v>36.68</c:v>
                </c:pt>
                <c:pt idx="793">
                  <c:v>36.72</c:v>
                </c:pt>
                <c:pt idx="794">
                  <c:v>36.76</c:v>
                </c:pt>
                <c:pt idx="795">
                  <c:v>36.799999999999997</c:v>
                </c:pt>
                <c:pt idx="796">
                  <c:v>36.840000000000003</c:v>
                </c:pt>
                <c:pt idx="797">
                  <c:v>36.880000000000003</c:v>
                </c:pt>
                <c:pt idx="798">
                  <c:v>36.92</c:v>
                </c:pt>
                <c:pt idx="799">
                  <c:v>36.96</c:v>
                </c:pt>
                <c:pt idx="800">
                  <c:v>37</c:v>
                </c:pt>
                <c:pt idx="801">
                  <c:v>37.04</c:v>
                </c:pt>
                <c:pt idx="802">
                  <c:v>37.08</c:v>
                </c:pt>
                <c:pt idx="803">
                  <c:v>37.119999999999997</c:v>
                </c:pt>
                <c:pt idx="804">
                  <c:v>37.159999999999997</c:v>
                </c:pt>
                <c:pt idx="805">
                  <c:v>37.200000000000003</c:v>
                </c:pt>
                <c:pt idx="806">
                  <c:v>37.24</c:v>
                </c:pt>
                <c:pt idx="807">
                  <c:v>37.28</c:v>
                </c:pt>
                <c:pt idx="808">
                  <c:v>37.32</c:v>
                </c:pt>
                <c:pt idx="809">
                  <c:v>37.36</c:v>
                </c:pt>
                <c:pt idx="810">
                  <c:v>37.4</c:v>
                </c:pt>
                <c:pt idx="811">
                  <c:v>37.44</c:v>
                </c:pt>
                <c:pt idx="812">
                  <c:v>37.479999999999997</c:v>
                </c:pt>
                <c:pt idx="813">
                  <c:v>37.520000000000003</c:v>
                </c:pt>
                <c:pt idx="814">
                  <c:v>37.56</c:v>
                </c:pt>
                <c:pt idx="815">
                  <c:v>37.6</c:v>
                </c:pt>
                <c:pt idx="816">
                  <c:v>37.64</c:v>
                </c:pt>
                <c:pt idx="817">
                  <c:v>37.68</c:v>
                </c:pt>
                <c:pt idx="818">
                  <c:v>37.72</c:v>
                </c:pt>
                <c:pt idx="819">
                  <c:v>37.76</c:v>
                </c:pt>
                <c:pt idx="820">
                  <c:v>37.799999999999997</c:v>
                </c:pt>
                <c:pt idx="821">
                  <c:v>37.840000000000003</c:v>
                </c:pt>
                <c:pt idx="822">
                  <c:v>37.880000000000003</c:v>
                </c:pt>
                <c:pt idx="823">
                  <c:v>37.92</c:v>
                </c:pt>
                <c:pt idx="824">
                  <c:v>37.96</c:v>
                </c:pt>
                <c:pt idx="825">
                  <c:v>38</c:v>
                </c:pt>
                <c:pt idx="826">
                  <c:v>38.04</c:v>
                </c:pt>
                <c:pt idx="827">
                  <c:v>38.08</c:v>
                </c:pt>
                <c:pt idx="828">
                  <c:v>38.119999999999997</c:v>
                </c:pt>
                <c:pt idx="829">
                  <c:v>38.159999999999997</c:v>
                </c:pt>
                <c:pt idx="830">
                  <c:v>38.200000000000003</c:v>
                </c:pt>
                <c:pt idx="831">
                  <c:v>38.24</c:v>
                </c:pt>
                <c:pt idx="832">
                  <c:v>38.28</c:v>
                </c:pt>
                <c:pt idx="833">
                  <c:v>38.32</c:v>
                </c:pt>
                <c:pt idx="834">
                  <c:v>38.36</c:v>
                </c:pt>
                <c:pt idx="835">
                  <c:v>38.4</c:v>
                </c:pt>
                <c:pt idx="836">
                  <c:v>38.44</c:v>
                </c:pt>
                <c:pt idx="837">
                  <c:v>38.479999999999997</c:v>
                </c:pt>
                <c:pt idx="838">
                  <c:v>38.520000000000003</c:v>
                </c:pt>
                <c:pt idx="839">
                  <c:v>38.56</c:v>
                </c:pt>
                <c:pt idx="840">
                  <c:v>38.6</c:v>
                </c:pt>
                <c:pt idx="841">
                  <c:v>38.64</c:v>
                </c:pt>
                <c:pt idx="842">
                  <c:v>38.68</c:v>
                </c:pt>
                <c:pt idx="843">
                  <c:v>38.72</c:v>
                </c:pt>
                <c:pt idx="844">
                  <c:v>38.76</c:v>
                </c:pt>
                <c:pt idx="845">
                  <c:v>38.799999999999997</c:v>
                </c:pt>
                <c:pt idx="846">
                  <c:v>38.840000000000003</c:v>
                </c:pt>
                <c:pt idx="847">
                  <c:v>38.880000000000003</c:v>
                </c:pt>
                <c:pt idx="848">
                  <c:v>38.92</c:v>
                </c:pt>
                <c:pt idx="849">
                  <c:v>38.96</c:v>
                </c:pt>
                <c:pt idx="850">
                  <c:v>39</c:v>
                </c:pt>
                <c:pt idx="851">
                  <c:v>39.04</c:v>
                </c:pt>
                <c:pt idx="852">
                  <c:v>39.08</c:v>
                </c:pt>
                <c:pt idx="853">
                  <c:v>39.119999999999997</c:v>
                </c:pt>
                <c:pt idx="854">
                  <c:v>39.159999999999997</c:v>
                </c:pt>
                <c:pt idx="855">
                  <c:v>39.200000000000003</c:v>
                </c:pt>
                <c:pt idx="856">
                  <c:v>39.24</c:v>
                </c:pt>
                <c:pt idx="857">
                  <c:v>39.28</c:v>
                </c:pt>
                <c:pt idx="858">
                  <c:v>39.32</c:v>
                </c:pt>
                <c:pt idx="859">
                  <c:v>39.36</c:v>
                </c:pt>
                <c:pt idx="860">
                  <c:v>39.4</c:v>
                </c:pt>
                <c:pt idx="861">
                  <c:v>39.44</c:v>
                </c:pt>
                <c:pt idx="862">
                  <c:v>39.479999999999997</c:v>
                </c:pt>
                <c:pt idx="863">
                  <c:v>39.520000000000003</c:v>
                </c:pt>
                <c:pt idx="864">
                  <c:v>39.56</c:v>
                </c:pt>
                <c:pt idx="865">
                  <c:v>39.6</c:v>
                </c:pt>
                <c:pt idx="866">
                  <c:v>39.64</c:v>
                </c:pt>
                <c:pt idx="867">
                  <c:v>39.68</c:v>
                </c:pt>
                <c:pt idx="868">
                  <c:v>39.72</c:v>
                </c:pt>
                <c:pt idx="869">
                  <c:v>39.76</c:v>
                </c:pt>
                <c:pt idx="870">
                  <c:v>39.799999999999997</c:v>
                </c:pt>
                <c:pt idx="871">
                  <c:v>39.840000000000003</c:v>
                </c:pt>
                <c:pt idx="872">
                  <c:v>39.880000000000003</c:v>
                </c:pt>
                <c:pt idx="873">
                  <c:v>39.92</c:v>
                </c:pt>
                <c:pt idx="874">
                  <c:v>39.96</c:v>
                </c:pt>
                <c:pt idx="875">
                  <c:v>40</c:v>
                </c:pt>
                <c:pt idx="876">
                  <c:v>40.04</c:v>
                </c:pt>
                <c:pt idx="877">
                  <c:v>40.08</c:v>
                </c:pt>
                <c:pt idx="878">
                  <c:v>40.119999999999997</c:v>
                </c:pt>
                <c:pt idx="879">
                  <c:v>40.159999999999997</c:v>
                </c:pt>
                <c:pt idx="880">
                  <c:v>40.200000000000003</c:v>
                </c:pt>
                <c:pt idx="881">
                  <c:v>40.24</c:v>
                </c:pt>
                <c:pt idx="882">
                  <c:v>40.28</c:v>
                </c:pt>
                <c:pt idx="883">
                  <c:v>40.32</c:v>
                </c:pt>
                <c:pt idx="884">
                  <c:v>40.36</c:v>
                </c:pt>
                <c:pt idx="885">
                  <c:v>40.4</c:v>
                </c:pt>
                <c:pt idx="886">
                  <c:v>40.44</c:v>
                </c:pt>
                <c:pt idx="887">
                  <c:v>40.479999999999997</c:v>
                </c:pt>
                <c:pt idx="888">
                  <c:v>40.520000000000003</c:v>
                </c:pt>
                <c:pt idx="889">
                  <c:v>40.56</c:v>
                </c:pt>
                <c:pt idx="890">
                  <c:v>40.6</c:v>
                </c:pt>
                <c:pt idx="891">
                  <c:v>40.64</c:v>
                </c:pt>
                <c:pt idx="892">
                  <c:v>40.68</c:v>
                </c:pt>
                <c:pt idx="893">
                  <c:v>40.72</c:v>
                </c:pt>
                <c:pt idx="894">
                  <c:v>40.76</c:v>
                </c:pt>
                <c:pt idx="895">
                  <c:v>40.799999999999997</c:v>
                </c:pt>
                <c:pt idx="896">
                  <c:v>40.840000000000003</c:v>
                </c:pt>
                <c:pt idx="897">
                  <c:v>40.880000000000003</c:v>
                </c:pt>
                <c:pt idx="898">
                  <c:v>40.92</c:v>
                </c:pt>
                <c:pt idx="899">
                  <c:v>40.96</c:v>
                </c:pt>
                <c:pt idx="900">
                  <c:v>41</c:v>
                </c:pt>
                <c:pt idx="901">
                  <c:v>41.04</c:v>
                </c:pt>
                <c:pt idx="902">
                  <c:v>41.08</c:v>
                </c:pt>
                <c:pt idx="903">
                  <c:v>41.12</c:v>
                </c:pt>
                <c:pt idx="904">
                  <c:v>41.16</c:v>
                </c:pt>
                <c:pt idx="905">
                  <c:v>41.2</c:v>
                </c:pt>
                <c:pt idx="906">
                  <c:v>41.24</c:v>
                </c:pt>
                <c:pt idx="907">
                  <c:v>41.28</c:v>
                </c:pt>
                <c:pt idx="908">
                  <c:v>41.32</c:v>
                </c:pt>
                <c:pt idx="909">
                  <c:v>41.36</c:v>
                </c:pt>
                <c:pt idx="910">
                  <c:v>41.4</c:v>
                </c:pt>
                <c:pt idx="911">
                  <c:v>41.44</c:v>
                </c:pt>
                <c:pt idx="912">
                  <c:v>41.48</c:v>
                </c:pt>
                <c:pt idx="913">
                  <c:v>41.52</c:v>
                </c:pt>
                <c:pt idx="914">
                  <c:v>41.56</c:v>
                </c:pt>
                <c:pt idx="915">
                  <c:v>41.6</c:v>
                </c:pt>
                <c:pt idx="916">
                  <c:v>41.64</c:v>
                </c:pt>
                <c:pt idx="917">
                  <c:v>41.68</c:v>
                </c:pt>
                <c:pt idx="918">
                  <c:v>41.72</c:v>
                </c:pt>
                <c:pt idx="919">
                  <c:v>41.76</c:v>
                </c:pt>
                <c:pt idx="920">
                  <c:v>41.8</c:v>
                </c:pt>
                <c:pt idx="921">
                  <c:v>41.84</c:v>
                </c:pt>
                <c:pt idx="922">
                  <c:v>41.88</c:v>
                </c:pt>
                <c:pt idx="923">
                  <c:v>41.92</c:v>
                </c:pt>
                <c:pt idx="924">
                  <c:v>41.96</c:v>
                </c:pt>
                <c:pt idx="925">
                  <c:v>42</c:v>
                </c:pt>
                <c:pt idx="926">
                  <c:v>42.04</c:v>
                </c:pt>
                <c:pt idx="927">
                  <c:v>42.08</c:v>
                </c:pt>
                <c:pt idx="928">
                  <c:v>42.12</c:v>
                </c:pt>
                <c:pt idx="929">
                  <c:v>42.16</c:v>
                </c:pt>
                <c:pt idx="930">
                  <c:v>42.2</c:v>
                </c:pt>
                <c:pt idx="931">
                  <c:v>42.24</c:v>
                </c:pt>
                <c:pt idx="932">
                  <c:v>42.28</c:v>
                </c:pt>
                <c:pt idx="933">
                  <c:v>42.32</c:v>
                </c:pt>
                <c:pt idx="934">
                  <c:v>42.36</c:v>
                </c:pt>
                <c:pt idx="935">
                  <c:v>42.4</c:v>
                </c:pt>
                <c:pt idx="936">
                  <c:v>42.44</c:v>
                </c:pt>
                <c:pt idx="937">
                  <c:v>42.48</c:v>
                </c:pt>
                <c:pt idx="938">
                  <c:v>42.52</c:v>
                </c:pt>
                <c:pt idx="939">
                  <c:v>42.56</c:v>
                </c:pt>
                <c:pt idx="940">
                  <c:v>42.6</c:v>
                </c:pt>
                <c:pt idx="941">
                  <c:v>42.64</c:v>
                </c:pt>
                <c:pt idx="942">
                  <c:v>42.68</c:v>
                </c:pt>
                <c:pt idx="943">
                  <c:v>42.72</c:v>
                </c:pt>
                <c:pt idx="944">
                  <c:v>42.76</c:v>
                </c:pt>
                <c:pt idx="945">
                  <c:v>42.8</c:v>
                </c:pt>
                <c:pt idx="946">
                  <c:v>42.84</c:v>
                </c:pt>
                <c:pt idx="947">
                  <c:v>42.88</c:v>
                </c:pt>
                <c:pt idx="948">
                  <c:v>42.92</c:v>
                </c:pt>
                <c:pt idx="949">
                  <c:v>42.96</c:v>
                </c:pt>
                <c:pt idx="950">
                  <c:v>43</c:v>
                </c:pt>
                <c:pt idx="951">
                  <c:v>43.04</c:v>
                </c:pt>
                <c:pt idx="952">
                  <c:v>43.08</c:v>
                </c:pt>
                <c:pt idx="953">
                  <c:v>43.12</c:v>
                </c:pt>
                <c:pt idx="954">
                  <c:v>43.16</c:v>
                </c:pt>
                <c:pt idx="955">
                  <c:v>43.2</c:v>
                </c:pt>
                <c:pt idx="956">
                  <c:v>43.24</c:v>
                </c:pt>
                <c:pt idx="957">
                  <c:v>43.28</c:v>
                </c:pt>
                <c:pt idx="958">
                  <c:v>43.32</c:v>
                </c:pt>
                <c:pt idx="959">
                  <c:v>43.36</c:v>
                </c:pt>
                <c:pt idx="960">
                  <c:v>43.4</c:v>
                </c:pt>
                <c:pt idx="961">
                  <c:v>43.44</c:v>
                </c:pt>
                <c:pt idx="962">
                  <c:v>43.48</c:v>
                </c:pt>
                <c:pt idx="963">
                  <c:v>43.52</c:v>
                </c:pt>
                <c:pt idx="964">
                  <c:v>43.56</c:v>
                </c:pt>
                <c:pt idx="965">
                  <c:v>43.6</c:v>
                </c:pt>
                <c:pt idx="966">
                  <c:v>43.64</c:v>
                </c:pt>
                <c:pt idx="967">
                  <c:v>43.68</c:v>
                </c:pt>
                <c:pt idx="968">
                  <c:v>43.72</c:v>
                </c:pt>
                <c:pt idx="969">
                  <c:v>43.76</c:v>
                </c:pt>
                <c:pt idx="970">
                  <c:v>43.8</c:v>
                </c:pt>
                <c:pt idx="971">
                  <c:v>43.84</c:v>
                </c:pt>
                <c:pt idx="972">
                  <c:v>43.88</c:v>
                </c:pt>
                <c:pt idx="973">
                  <c:v>43.92</c:v>
                </c:pt>
                <c:pt idx="974">
                  <c:v>43.96</c:v>
                </c:pt>
                <c:pt idx="975">
                  <c:v>44</c:v>
                </c:pt>
                <c:pt idx="976">
                  <c:v>44.04</c:v>
                </c:pt>
                <c:pt idx="977">
                  <c:v>44.08</c:v>
                </c:pt>
                <c:pt idx="978">
                  <c:v>44.12</c:v>
                </c:pt>
                <c:pt idx="979">
                  <c:v>44.16</c:v>
                </c:pt>
                <c:pt idx="980">
                  <c:v>44.2</c:v>
                </c:pt>
                <c:pt idx="981">
                  <c:v>44.24</c:v>
                </c:pt>
                <c:pt idx="982">
                  <c:v>44.28</c:v>
                </c:pt>
                <c:pt idx="983">
                  <c:v>44.32</c:v>
                </c:pt>
                <c:pt idx="984">
                  <c:v>44.36</c:v>
                </c:pt>
                <c:pt idx="985">
                  <c:v>44.4</c:v>
                </c:pt>
                <c:pt idx="986">
                  <c:v>44.44</c:v>
                </c:pt>
                <c:pt idx="987">
                  <c:v>44.48</c:v>
                </c:pt>
                <c:pt idx="988">
                  <c:v>44.52</c:v>
                </c:pt>
                <c:pt idx="989">
                  <c:v>44.56</c:v>
                </c:pt>
                <c:pt idx="990">
                  <c:v>44.6</c:v>
                </c:pt>
                <c:pt idx="991">
                  <c:v>44.64</c:v>
                </c:pt>
                <c:pt idx="992">
                  <c:v>44.68</c:v>
                </c:pt>
                <c:pt idx="993">
                  <c:v>44.72</c:v>
                </c:pt>
                <c:pt idx="994">
                  <c:v>44.76</c:v>
                </c:pt>
                <c:pt idx="995">
                  <c:v>44.8</c:v>
                </c:pt>
                <c:pt idx="996">
                  <c:v>44.84</c:v>
                </c:pt>
                <c:pt idx="997">
                  <c:v>44.88</c:v>
                </c:pt>
                <c:pt idx="998">
                  <c:v>44.92</c:v>
                </c:pt>
                <c:pt idx="999">
                  <c:v>44.96</c:v>
                </c:pt>
                <c:pt idx="1000">
                  <c:v>45</c:v>
                </c:pt>
                <c:pt idx="1001">
                  <c:v>45.04</c:v>
                </c:pt>
                <c:pt idx="1002">
                  <c:v>45.08</c:v>
                </c:pt>
                <c:pt idx="1003">
                  <c:v>45.12</c:v>
                </c:pt>
                <c:pt idx="1004">
                  <c:v>45.16</c:v>
                </c:pt>
                <c:pt idx="1005">
                  <c:v>45.2</c:v>
                </c:pt>
                <c:pt idx="1006">
                  <c:v>45.24</c:v>
                </c:pt>
                <c:pt idx="1007">
                  <c:v>45.28</c:v>
                </c:pt>
                <c:pt idx="1008">
                  <c:v>45.32</c:v>
                </c:pt>
                <c:pt idx="1009">
                  <c:v>45.36</c:v>
                </c:pt>
                <c:pt idx="1010">
                  <c:v>45.4</c:v>
                </c:pt>
                <c:pt idx="1011">
                  <c:v>45.44</c:v>
                </c:pt>
                <c:pt idx="1012">
                  <c:v>45.48</c:v>
                </c:pt>
                <c:pt idx="1013">
                  <c:v>45.52</c:v>
                </c:pt>
                <c:pt idx="1014">
                  <c:v>45.56</c:v>
                </c:pt>
                <c:pt idx="1015">
                  <c:v>45.6</c:v>
                </c:pt>
                <c:pt idx="1016">
                  <c:v>45.64</c:v>
                </c:pt>
                <c:pt idx="1017">
                  <c:v>45.68</c:v>
                </c:pt>
                <c:pt idx="1018">
                  <c:v>45.72</c:v>
                </c:pt>
                <c:pt idx="1019">
                  <c:v>45.76</c:v>
                </c:pt>
                <c:pt idx="1020">
                  <c:v>45.8</c:v>
                </c:pt>
                <c:pt idx="1021">
                  <c:v>45.84</c:v>
                </c:pt>
                <c:pt idx="1022">
                  <c:v>45.88</c:v>
                </c:pt>
                <c:pt idx="1023">
                  <c:v>45.92</c:v>
                </c:pt>
                <c:pt idx="1024">
                  <c:v>45.96</c:v>
                </c:pt>
                <c:pt idx="1025">
                  <c:v>46</c:v>
                </c:pt>
                <c:pt idx="1026">
                  <c:v>46.04</c:v>
                </c:pt>
                <c:pt idx="1027">
                  <c:v>46.08</c:v>
                </c:pt>
                <c:pt idx="1028">
                  <c:v>46.12</c:v>
                </c:pt>
                <c:pt idx="1029">
                  <c:v>46.16</c:v>
                </c:pt>
                <c:pt idx="1030">
                  <c:v>46.2</c:v>
                </c:pt>
                <c:pt idx="1031">
                  <c:v>46.24</c:v>
                </c:pt>
                <c:pt idx="1032">
                  <c:v>46.28</c:v>
                </c:pt>
                <c:pt idx="1033">
                  <c:v>46.32</c:v>
                </c:pt>
                <c:pt idx="1034">
                  <c:v>46.36</c:v>
                </c:pt>
                <c:pt idx="1035">
                  <c:v>46.4</c:v>
                </c:pt>
                <c:pt idx="1036">
                  <c:v>46.44</c:v>
                </c:pt>
                <c:pt idx="1037">
                  <c:v>46.48</c:v>
                </c:pt>
                <c:pt idx="1038">
                  <c:v>46.52</c:v>
                </c:pt>
                <c:pt idx="1039">
                  <c:v>46.56</c:v>
                </c:pt>
                <c:pt idx="1040">
                  <c:v>46.6</c:v>
                </c:pt>
                <c:pt idx="1041">
                  <c:v>46.64</c:v>
                </c:pt>
                <c:pt idx="1042">
                  <c:v>46.68</c:v>
                </c:pt>
                <c:pt idx="1043">
                  <c:v>46.72</c:v>
                </c:pt>
                <c:pt idx="1044">
                  <c:v>46.76</c:v>
                </c:pt>
                <c:pt idx="1045">
                  <c:v>46.8</c:v>
                </c:pt>
                <c:pt idx="1046">
                  <c:v>46.84</c:v>
                </c:pt>
                <c:pt idx="1047">
                  <c:v>46.88</c:v>
                </c:pt>
                <c:pt idx="1048">
                  <c:v>46.92</c:v>
                </c:pt>
                <c:pt idx="1049">
                  <c:v>46.96</c:v>
                </c:pt>
                <c:pt idx="1050">
                  <c:v>47</c:v>
                </c:pt>
                <c:pt idx="1051">
                  <c:v>47.04</c:v>
                </c:pt>
                <c:pt idx="1052">
                  <c:v>47.08</c:v>
                </c:pt>
                <c:pt idx="1053">
                  <c:v>47.12</c:v>
                </c:pt>
                <c:pt idx="1054">
                  <c:v>47.16</c:v>
                </c:pt>
                <c:pt idx="1055">
                  <c:v>47.2</c:v>
                </c:pt>
                <c:pt idx="1056">
                  <c:v>47.24</c:v>
                </c:pt>
                <c:pt idx="1057">
                  <c:v>47.28</c:v>
                </c:pt>
                <c:pt idx="1058">
                  <c:v>47.32</c:v>
                </c:pt>
                <c:pt idx="1059">
                  <c:v>47.36</c:v>
                </c:pt>
                <c:pt idx="1060">
                  <c:v>47.4</c:v>
                </c:pt>
                <c:pt idx="1061">
                  <c:v>47.44</c:v>
                </c:pt>
                <c:pt idx="1062">
                  <c:v>47.48</c:v>
                </c:pt>
                <c:pt idx="1063">
                  <c:v>47.52</c:v>
                </c:pt>
                <c:pt idx="1064">
                  <c:v>47.56</c:v>
                </c:pt>
                <c:pt idx="1065">
                  <c:v>47.6</c:v>
                </c:pt>
                <c:pt idx="1066">
                  <c:v>47.64</c:v>
                </c:pt>
                <c:pt idx="1067">
                  <c:v>47.68</c:v>
                </c:pt>
                <c:pt idx="1068">
                  <c:v>47.72</c:v>
                </c:pt>
                <c:pt idx="1069">
                  <c:v>47.76</c:v>
                </c:pt>
                <c:pt idx="1070">
                  <c:v>47.8</c:v>
                </c:pt>
                <c:pt idx="1071">
                  <c:v>47.84</c:v>
                </c:pt>
                <c:pt idx="1072">
                  <c:v>47.88</c:v>
                </c:pt>
                <c:pt idx="1073">
                  <c:v>47.92</c:v>
                </c:pt>
                <c:pt idx="1074">
                  <c:v>47.96</c:v>
                </c:pt>
                <c:pt idx="1075">
                  <c:v>48</c:v>
                </c:pt>
                <c:pt idx="1076">
                  <c:v>48.04</c:v>
                </c:pt>
                <c:pt idx="1077">
                  <c:v>48.08</c:v>
                </c:pt>
                <c:pt idx="1078">
                  <c:v>48.12</c:v>
                </c:pt>
                <c:pt idx="1079">
                  <c:v>48.16</c:v>
                </c:pt>
                <c:pt idx="1080">
                  <c:v>48.2</c:v>
                </c:pt>
                <c:pt idx="1081">
                  <c:v>48.24</c:v>
                </c:pt>
                <c:pt idx="1082">
                  <c:v>48.28</c:v>
                </c:pt>
                <c:pt idx="1083">
                  <c:v>48.32</c:v>
                </c:pt>
                <c:pt idx="1084">
                  <c:v>48.36</c:v>
                </c:pt>
                <c:pt idx="1085">
                  <c:v>48.4</c:v>
                </c:pt>
                <c:pt idx="1086">
                  <c:v>48.44</c:v>
                </c:pt>
                <c:pt idx="1087">
                  <c:v>48.48</c:v>
                </c:pt>
                <c:pt idx="1088">
                  <c:v>48.52</c:v>
                </c:pt>
                <c:pt idx="1089">
                  <c:v>48.56</c:v>
                </c:pt>
                <c:pt idx="1090">
                  <c:v>48.6</c:v>
                </c:pt>
                <c:pt idx="1091">
                  <c:v>48.64</c:v>
                </c:pt>
                <c:pt idx="1092">
                  <c:v>48.68</c:v>
                </c:pt>
                <c:pt idx="1093">
                  <c:v>48.72</c:v>
                </c:pt>
                <c:pt idx="1094">
                  <c:v>48.76</c:v>
                </c:pt>
                <c:pt idx="1095">
                  <c:v>48.8</c:v>
                </c:pt>
                <c:pt idx="1096">
                  <c:v>48.84</c:v>
                </c:pt>
                <c:pt idx="1097">
                  <c:v>48.88</c:v>
                </c:pt>
                <c:pt idx="1098">
                  <c:v>48.92</c:v>
                </c:pt>
                <c:pt idx="1099">
                  <c:v>48.96</c:v>
                </c:pt>
                <c:pt idx="1100">
                  <c:v>49</c:v>
                </c:pt>
                <c:pt idx="1101">
                  <c:v>49.04</c:v>
                </c:pt>
                <c:pt idx="1102">
                  <c:v>49.08</c:v>
                </c:pt>
                <c:pt idx="1103">
                  <c:v>49.12</c:v>
                </c:pt>
                <c:pt idx="1104">
                  <c:v>49.16</c:v>
                </c:pt>
                <c:pt idx="1105">
                  <c:v>49.2</c:v>
                </c:pt>
                <c:pt idx="1106">
                  <c:v>49.24</c:v>
                </c:pt>
                <c:pt idx="1107">
                  <c:v>49.28</c:v>
                </c:pt>
                <c:pt idx="1108">
                  <c:v>49.32</c:v>
                </c:pt>
                <c:pt idx="1109">
                  <c:v>49.36</c:v>
                </c:pt>
                <c:pt idx="1110">
                  <c:v>49.4</c:v>
                </c:pt>
                <c:pt idx="1111">
                  <c:v>49.44</c:v>
                </c:pt>
                <c:pt idx="1112">
                  <c:v>49.48</c:v>
                </c:pt>
                <c:pt idx="1113">
                  <c:v>49.52</c:v>
                </c:pt>
                <c:pt idx="1114">
                  <c:v>49.56</c:v>
                </c:pt>
                <c:pt idx="1115">
                  <c:v>49.6</c:v>
                </c:pt>
                <c:pt idx="1116">
                  <c:v>49.64</c:v>
                </c:pt>
                <c:pt idx="1117">
                  <c:v>49.68</c:v>
                </c:pt>
                <c:pt idx="1118">
                  <c:v>49.72</c:v>
                </c:pt>
                <c:pt idx="1119">
                  <c:v>49.76</c:v>
                </c:pt>
                <c:pt idx="1120">
                  <c:v>49.8</c:v>
                </c:pt>
                <c:pt idx="1121">
                  <c:v>49.84</c:v>
                </c:pt>
                <c:pt idx="1122">
                  <c:v>49.88</c:v>
                </c:pt>
                <c:pt idx="1123">
                  <c:v>49.92</c:v>
                </c:pt>
                <c:pt idx="1124">
                  <c:v>49.96</c:v>
                </c:pt>
                <c:pt idx="1125">
                  <c:v>50</c:v>
                </c:pt>
                <c:pt idx="1126">
                  <c:v>50.04</c:v>
                </c:pt>
                <c:pt idx="1127">
                  <c:v>50.08</c:v>
                </c:pt>
                <c:pt idx="1128">
                  <c:v>50.12</c:v>
                </c:pt>
                <c:pt idx="1129">
                  <c:v>50.16</c:v>
                </c:pt>
                <c:pt idx="1130">
                  <c:v>50.2</c:v>
                </c:pt>
                <c:pt idx="1131">
                  <c:v>50.24</c:v>
                </c:pt>
                <c:pt idx="1132">
                  <c:v>50.28</c:v>
                </c:pt>
                <c:pt idx="1133">
                  <c:v>50.32</c:v>
                </c:pt>
                <c:pt idx="1134">
                  <c:v>50.36</c:v>
                </c:pt>
                <c:pt idx="1135">
                  <c:v>50.4</c:v>
                </c:pt>
                <c:pt idx="1136">
                  <c:v>50.44</c:v>
                </c:pt>
                <c:pt idx="1137">
                  <c:v>50.48</c:v>
                </c:pt>
                <c:pt idx="1138">
                  <c:v>50.52</c:v>
                </c:pt>
                <c:pt idx="1139">
                  <c:v>50.56</c:v>
                </c:pt>
                <c:pt idx="1140">
                  <c:v>50.6</c:v>
                </c:pt>
                <c:pt idx="1141">
                  <c:v>50.64</c:v>
                </c:pt>
                <c:pt idx="1142">
                  <c:v>50.68</c:v>
                </c:pt>
                <c:pt idx="1143">
                  <c:v>50.72</c:v>
                </c:pt>
                <c:pt idx="1144">
                  <c:v>50.76</c:v>
                </c:pt>
                <c:pt idx="1145">
                  <c:v>50.8</c:v>
                </c:pt>
                <c:pt idx="1146">
                  <c:v>50.84</c:v>
                </c:pt>
                <c:pt idx="1147">
                  <c:v>50.88</c:v>
                </c:pt>
                <c:pt idx="1148">
                  <c:v>50.92</c:v>
                </c:pt>
                <c:pt idx="1149">
                  <c:v>50.96</c:v>
                </c:pt>
                <c:pt idx="1150">
                  <c:v>51</c:v>
                </c:pt>
                <c:pt idx="1151">
                  <c:v>51.04</c:v>
                </c:pt>
                <c:pt idx="1152">
                  <c:v>51.08</c:v>
                </c:pt>
                <c:pt idx="1153">
                  <c:v>51.12</c:v>
                </c:pt>
                <c:pt idx="1154">
                  <c:v>51.16</c:v>
                </c:pt>
                <c:pt idx="1155">
                  <c:v>51.2</c:v>
                </c:pt>
                <c:pt idx="1156">
                  <c:v>51.24</c:v>
                </c:pt>
                <c:pt idx="1157">
                  <c:v>51.28</c:v>
                </c:pt>
                <c:pt idx="1158">
                  <c:v>51.32</c:v>
                </c:pt>
                <c:pt idx="1159">
                  <c:v>51.36</c:v>
                </c:pt>
                <c:pt idx="1160">
                  <c:v>51.4</c:v>
                </c:pt>
                <c:pt idx="1161">
                  <c:v>51.44</c:v>
                </c:pt>
                <c:pt idx="1162">
                  <c:v>51.48</c:v>
                </c:pt>
                <c:pt idx="1163">
                  <c:v>51.52</c:v>
                </c:pt>
                <c:pt idx="1164">
                  <c:v>51.56</c:v>
                </c:pt>
                <c:pt idx="1165">
                  <c:v>51.6</c:v>
                </c:pt>
                <c:pt idx="1166">
                  <c:v>51.64</c:v>
                </c:pt>
                <c:pt idx="1167">
                  <c:v>51.68</c:v>
                </c:pt>
                <c:pt idx="1168">
                  <c:v>51.72</c:v>
                </c:pt>
                <c:pt idx="1169">
                  <c:v>51.76</c:v>
                </c:pt>
                <c:pt idx="1170">
                  <c:v>51.8</c:v>
                </c:pt>
                <c:pt idx="1171">
                  <c:v>51.84</c:v>
                </c:pt>
                <c:pt idx="1172">
                  <c:v>51.88</c:v>
                </c:pt>
                <c:pt idx="1173">
                  <c:v>51.92</c:v>
                </c:pt>
                <c:pt idx="1174">
                  <c:v>51.96</c:v>
                </c:pt>
                <c:pt idx="1175">
                  <c:v>52</c:v>
                </c:pt>
                <c:pt idx="1176">
                  <c:v>52.04</c:v>
                </c:pt>
                <c:pt idx="1177">
                  <c:v>52.08</c:v>
                </c:pt>
                <c:pt idx="1178">
                  <c:v>52.12</c:v>
                </c:pt>
                <c:pt idx="1179">
                  <c:v>52.16</c:v>
                </c:pt>
                <c:pt idx="1180">
                  <c:v>52.2</c:v>
                </c:pt>
                <c:pt idx="1181">
                  <c:v>52.24</c:v>
                </c:pt>
                <c:pt idx="1182">
                  <c:v>52.28</c:v>
                </c:pt>
                <c:pt idx="1183">
                  <c:v>52.32</c:v>
                </c:pt>
                <c:pt idx="1184">
                  <c:v>52.36</c:v>
                </c:pt>
                <c:pt idx="1185">
                  <c:v>52.4</c:v>
                </c:pt>
                <c:pt idx="1186">
                  <c:v>52.44</c:v>
                </c:pt>
                <c:pt idx="1187">
                  <c:v>52.48</c:v>
                </c:pt>
                <c:pt idx="1188">
                  <c:v>52.52</c:v>
                </c:pt>
                <c:pt idx="1189">
                  <c:v>52.56</c:v>
                </c:pt>
                <c:pt idx="1190">
                  <c:v>52.6</c:v>
                </c:pt>
                <c:pt idx="1191">
                  <c:v>52.64</c:v>
                </c:pt>
                <c:pt idx="1192">
                  <c:v>52.68</c:v>
                </c:pt>
                <c:pt idx="1193">
                  <c:v>52.72</c:v>
                </c:pt>
                <c:pt idx="1194">
                  <c:v>52.76</c:v>
                </c:pt>
                <c:pt idx="1195">
                  <c:v>52.8</c:v>
                </c:pt>
                <c:pt idx="1196">
                  <c:v>52.84</c:v>
                </c:pt>
                <c:pt idx="1197">
                  <c:v>52.88</c:v>
                </c:pt>
                <c:pt idx="1198">
                  <c:v>52.92</c:v>
                </c:pt>
                <c:pt idx="1199">
                  <c:v>52.96</c:v>
                </c:pt>
                <c:pt idx="1200">
                  <c:v>53</c:v>
                </c:pt>
                <c:pt idx="1201">
                  <c:v>53.04</c:v>
                </c:pt>
                <c:pt idx="1202">
                  <c:v>53.08</c:v>
                </c:pt>
                <c:pt idx="1203">
                  <c:v>53.12</c:v>
                </c:pt>
                <c:pt idx="1204">
                  <c:v>53.16</c:v>
                </c:pt>
                <c:pt idx="1205">
                  <c:v>53.2</c:v>
                </c:pt>
                <c:pt idx="1206">
                  <c:v>53.24</c:v>
                </c:pt>
                <c:pt idx="1207">
                  <c:v>53.28</c:v>
                </c:pt>
                <c:pt idx="1208">
                  <c:v>53.32</c:v>
                </c:pt>
                <c:pt idx="1209">
                  <c:v>53.36</c:v>
                </c:pt>
                <c:pt idx="1210">
                  <c:v>53.4</c:v>
                </c:pt>
                <c:pt idx="1211">
                  <c:v>53.44</c:v>
                </c:pt>
                <c:pt idx="1212">
                  <c:v>53.48</c:v>
                </c:pt>
                <c:pt idx="1213">
                  <c:v>53.52</c:v>
                </c:pt>
                <c:pt idx="1214">
                  <c:v>53.56</c:v>
                </c:pt>
                <c:pt idx="1215">
                  <c:v>53.6</c:v>
                </c:pt>
                <c:pt idx="1216">
                  <c:v>53.64</c:v>
                </c:pt>
                <c:pt idx="1217">
                  <c:v>53.68</c:v>
                </c:pt>
                <c:pt idx="1218">
                  <c:v>53.72</c:v>
                </c:pt>
                <c:pt idx="1219">
                  <c:v>53.76</c:v>
                </c:pt>
                <c:pt idx="1220">
                  <c:v>53.8</c:v>
                </c:pt>
                <c:pt idx="1221">
                  <c:v>53.84</c:v>
                </c:pt>
                <c:pt idx="1222">
                  <c:v>53.88</c:v>
                </c:pt>
                <c:pt idx="1223">
                  <c:v>53.92</c:v>
                </c:pt>
                <c:pt idx="1224">
                  <c:v>53.96</c:v>
                </c:pt>
                <c:pt idx="1225">
                  <c:v>54</c:v>
                </c:pt>
                <c:pt idx="1226">
                  <c:v>54.04</c:v>
                </c:pt>
                <c:pt idx="1227">
                  <c:v>54.08</c:v>
                </c:pt>
                <c:pt idx="1228">
                  <c:v>54.12</c:v>
                </c:pt>
                <c:pt idx="1229">
                  <c:v>54.16</c:v>
                </c:pt>
                <c:pt idx="1230">
                  <c:v>54.2</c:v>
                </c:pt>
                <c:pt idx="1231">
                  <c:v>54.24</c:v>
                </c:pt>
                <c:pt idx="1232">
                  <c:v>54.28</c:v>
                </c:pt>
                <c:pt idx="1233">
                  <c:v>54.32</c:v>
                </c:pt>
                <c:pt idx="1234">
                  <c:v>54.36</c:v>
                </c:pt>
                <c:pt idx="1235">
                  <c:v>54.4</c:v>
                </c:pt>
                <c:pt idx="1236">
                  <c:v>54.44</c:v>
                </c:pt>
                <c:pt idx="1237">
                  <c:v>54.48</c:v>
                </c:pt>
                <c:pt idx="1238">
                  <c:v>54.52</c:v>
                </c:pt>
                <c:pt idx="1239">
                  <c:v>54.56</c:v>
                </c:pt>
                <c:pt idx="1240">
                  <c:v>54.6</c:v>
                </c:pt>
                <c:pt idx="1241">
                  <c:v>54.64</c:v>
                </c:pt>
                <c:pt idx="1242">
                  <c:v>54.68</c:v>
                </c:pt>
                <c:pt idx="1243">
                  <c:v>54.72</c:v>
                </c:pt>
                <c:pt idx="1244">
                  <c:v>54.76</c:v>
                </c:pt>
                <c:pt idx="1245">
                  <c:v>54.8</c:v>
                </c:pt>
                <c:pt idx="1246">
                  <c:v>54.84</c:v>
                </c:pt>
                <c:pt idx="1247">
                  <c:v>54.88</c:v>
                </c:pt>
                <c:pt idx="1248">
                  <c:v>54.92</c:v>
                </c:pt>
                <c:pt idx="1249">
                  <c:v>54.96</c:v>
                </c:pt>
                <c:pt idx="1250">
                  <c:v>55</c:v>
                </c:pt>
                <c:pt idx="1251">
                  <c:v>55.04</c:v>
                </c:pt>
                <c:pt idx="1252">
                  <c:v>55.08</c:v>
                </c:pt>
                <c:pt idx="1253">
                  <c:v>55.12</c:v>
                </c:pt>
                <c:pt idx="1254">
                  <c:v>55.16</c:v>
                </c:pt>
                <c:pt idx="1255">
                  <c:v>55.2</c:v>
                </c:pt>
                <c:pt idx="1256">
                  <c:v>55.24</c:v>
                </c:pt>
                <c:pt idx="1257">
                  <c:v>55.28</c:v>
                </c:pt>
                <c:pt idx="1258">
                  <c:v>55.32</c:v>
                </c:pt>
                <c:pt idx="1259">
                  <c:v>55.36</c:v>
                </c:pt>
                <c:pt idx="1260">
                  <c:v>55.4</c:v>
                </c:pt>
                <c:pt idx="1261">
                  <c:v>55.44</c:v>
                </c:pt>
                <c:pt idx="1262">
                  <c:v>55.48</c:v>
                </c:pt>
                <c:pt idx="1263">
                  <c:v>55.52</c:v>
                </c:pt>
                <c:pt idx="1264">
                  <c:v>55.56</c:v>
                </c:pt>
                <c:pt idx="1265">
                  <c:v>55.6</c:v>
                </c:pt>
                <c:pt idx="1266">
                  <c:v>55.64</c:v>
                </c:pt>
                <c:pt idx="1267">
                  <c:v>55.68</c:v>
                </c:pt>
                <c:pt idx="1268">
                  <c:v>55.72</c:v>
                </c:pt>
                <c:pt idx="1269">
                  <c:v>55.76</c:v>
                </c:pt>
                <c:pt idx="1270">
                  <c:v>55.8</c:v>
                </c:pt>
                <c:pt idx="1271">
                  <c:v>55.84</c:v>
                </c:pt>
                <c:pt idx="1272">
                  <c:v>55.88</c:v>
                </c:pt>
                <c:pt idx="1273">
                  <c:v>55.92</c:v>
                </c:pt>
                <c:pt idx="1274">
                  <c:v>55.96</c:v>
                </c:pt>
                <c:pt idx="1275">
                  <c:v>56</c:v>
                </c:pt>
                <c:pt idx="1276">
                  <c:v>56.04</c:v>
                </c:pt>
                <c:pt idx="1277">
                  <c:v>56.08</c:v>
                </c:pt>
                <c:pt idx="1278">
                  <c:v>56.12</c:v>
                </c:pt>
                <c:pt idx="1279">
                  <c:v>56.16</c:v>
                </c:pt>
                <c:pt idx="1280">
                  <c:v>56.2</c:v>
                </c:pt>
                <c:pt idx="1281">
                  <c:v>56.24</c:v>
                </c:pt>
                <c:pt idx="1282">
                  <c:v>56.28</c:v>
                </c:pt>
                <c:pt idx="1283">
                  <c:v>56.32</c:v>
                </c:pt>
                <c:pt idx="1284">
                  <c:v>56.36</c:v>
                </c:pt>
                <c:pt idx="1285">
                  <c:v>56.4</c:v>
                </c:pt>
                <c:pt idx="1286">
                  <c:v>56.44</c:v>
                </c:pt>
                <c:pt idx="1287">
                  <c:v>56.48</c:v>
                </c:pt>
                <c:pt idx="1288">
                  <c:v>56.52</c:v>
                </c:pt>
                <c:pt idx="1289">
                  <c:v>56.56</c:v>
                </c:pt>
                <c:pt idx="1290">
                  <c:v>56.6</c:v>
                </c:pt>
                <c:pt idx="1291">
                  <c:v>56.64</c:v>
                </c:pt>
                <c:pt idx="1292">
                  <c:v>56.68</c:v>
                </c:pt>
                <c:pt idx="1293">
                  <c:v>56.72</c:v>
                </c:pt>
                <c:pt idx="1294">
                  <c:v>56.76</c:v>
                </c:pt>
                <c:pt idx="1295">
                  <c:v>56.8</c:v>
                </c:pt>
                <c:pt idx="1296">
                  <c:v>56.84</c:v>
                </c:pt>
                <c:pt idx="1297">
                  <c:v>56.88</c:v>
                </c:pt>
                <c:pt idx="1298">
                  <c:v>56.92</c:v>
                </c:pt>
                <c:pt idx="1299">
                  <c:v>56.96</c:v>
                </c:pt>
                <c:pt idx="1300">
                  <c:v>57</c:v>
                </c:pt>
                <c:pt idx="1301">
                  <c:v>57.04</c:v>
                </c:pt>
                <c:pt idx="1302">
                  <c:v>57.08</c:v>
                </c:pt>
                <c:pt idx="1303">
                  <c:v>57.12</c:v>
                </c:pt>
                <c:pt idx="1304">
                  <c:v>57.16</c:v>
                </c:pt>
                <c:pt idx="1305">
                  <c:v>57.2</c:v>
                </c:pt>
                <c:pt idx="1306">
                  <c:v>57.24</c:v>
                </c:pt>
                <c:pt idx="1307">
                  <c:v>57.28</c:v>
                </c:pt>
                <c:pt idx="1308">
                  <c:v>57.32</c:v>
                </c:pt>
                <c:pt idx="1309">
                  <c:v>57.36</c:v>
                </c:pt>
                <c:pt idx="1310">
                  <c:v>57.4</c:v>
                </c:pt>
                <c:pt idx="1311">
                  <c:v>57.44</c:v>
                </c:pt>
                <c:pt idx="1312">
                  <c:v>57.48</c:v>
                </c:pt>
                <c:pt idx="1313">
                  <c:v>57.52</c:v>
                </c:pt>
                <c:pt idx="1314">
                  <c:v>57.56</c:v>
                </c:pt>
                <c:pt idx="1315">
                  <c:v>57.6</c:v>
                </c:pt>
                <c:pt idx="1316">
                  <c:v>57.64</c:v>
                </c:pt>
                <c:pt idx="1317">
                  <c:v>57.68</c:v>
                </c:pt>
                <c:pt idx="1318">
                  <c:v>57.72</c:v>
                </c:pt>
                <c:pt idx="1319">
                  <c:v>57.76</c:v>
                </c:pt>
                <c:pt idx="1320">
                  <c:v>57.8</c:v>
                </c:pt>
                <c:pt idx="1321">
                  <c:v>57.84</c:v>
                </c:pt>
                <c:pt idx="1322">
                  <c:v>57.88</c:v>
                </c:pt>
                <c:pt idx="1323">
                  <c:v>57.92</c:v>
                </c:pt>
                <c:pt idx="1324">
                  <c:v>57.96</c:v>
                </c:pt>
                <c:pt idx="1325">
                  <c:v>58</c:v>
                </c:pt>
                <c:pt idx="1326">
                  <c:v>58.04</c:v>
                </c:pt>
                <c:pt idx="1327">
                  <c:v>58.08</c:v>
                </c:pt>
                <c:pt idx="1328">
                  <c:v>58.12</c:v>
                </c:pt>
                <c:pt idx="1329">
                  <c:v>58.16</c:v>
                </c:pt>
                <c:pt idx="1330">
                  <c:v>58.2</c:v>
                </c:pt>
                <c:pt idx="1331">
                  <c:v>58.24</c:v>
                </c:pt>
                <c:pt idx="1332">
                  <c:v>58.28</c:v>
                </c:pt>
                <c:pt idx="1333">
                  <c:v>58.32</c:v>
                </c:pt>
                <c:pt idx="1334">
                  <c:v>58.36</c:v>
                </c:pt>
                <c:pt idx="1335">
                  <c:v>58.4</c:v>
                </c:pt>
                <c:pt idx="1336">
                  <c:v>58.44</c:v>
                </c:pt>
                <c:pt idx="1337">
                  <c:v>58.48</c:v>
                </c:pt>
                <c:pt idx="1338">
                  <c:v>58.52</c:v>
                </c:pt>
                <c:pt idx="1339">
                  <c:v>58.56</c:v>
                </c:pt>
                <c:pt idx="1340">
                  <c:v>58.6</c:v>
                </c:pt>
                <c:pt idx="1341">
                  <c:v>58.64</c:v>
                </c:pt>
                <c:pt idx="1342">
                  <c:v>58.68</c:v>
                </c:pt>
                <c:pt idx="1343">
                  <c:v>58.72</c:v>
                </c:pt>
                <c:pt idx="1344">
                  <c:v>58.76</c:v>
                </c:pt>
                <c:pt idx="1345">
                  <c:v>58.8</c:v>
                </c:pt>
                <c:pt idx="1346">
                  <c:v>58.84</c:v>
                </c:pt>
                <c:pt idx="1347">
                  <c:v>58.88</c:v>
                </c:pt>
                <c:pt idx="1348">
                  <c:v>58.92</c:v>
                </c:pt>
                <c:pt idx="1349">
                  <c:v>58.96</c:v>
                </c:pt>
                <c:pt idx="1350">
                  <c:v>59</c:v>
                </c:pt>
                <c:pt idx="1351">
                  <c:v>59.04</c:v>
                </c:pt>
                <c:pt idx="1352">
                  <c:v>59.08</c:v>
                </c:pt>
                <c:pt idx="1353">
                  <c:v>59.12</c:v>
                </c:pt>
                <c:pt idx="1354">
                  <c:v>59.16</c:v>
                </c:pt>
                <c:pt idx="1355">
                  <c:v>59.2</c:v>
                </c:pt>
                <c:pt idx="1356">
                  <c:v>59.24</c:v>
                </c:pt>
                <c:pt idx="1357">
                  <c:v>59.28</c:v>
                </c:pt>
                <c:pt idx="1358">
                  <c:v>59.32</c:v>
                </c:pt>
                <c:pt idx="1359">
                  <c:v>59.36</c:v>
                </c:pt>
                <c:pt idx="1360">
                  <c:v>59.4</c:v>
                </c:pt>
                <c:pt idx="1361">
                  <c:v>59.44</c:v>
                </c:pt>
                <c:pt idx="1362">
                  <c:v>59.48</c:v>
                </c:pt>
                <c:pt idx="1363">
                  <c:v>59.52</c:v>
                </c:pt>
                <c:pt idx="1364">
                  <c:v>59.56</c:v>
                </c:pt>
                <c:pt idx="1365">
                  <c:v>59.6</c:v>
                </c:pt>
                <c:pt idx="1366">
                  <c:v>59.64</c:v>
                </c:pt>
                <c:pt idx="1367">
                  <c:v>59.68</c:v>
                </c:pt>
                <c:pt idx="1368">
                  <c:v>59.72</c:v>
                </c:pt>
                <c:pt idx="1369">
                  <c:v>59.76</c:v>
                </c:pt>
                <c:pt idx="1370">
                  <c:v>59.8</c:v>
                </c:pt>
                <c:pt idx="1371">
                  <c:v>59.84</c:v>
                </c:pt>
                <c:pt idx="1372">
                  <c:v>59.88</c:v>
                </c:pt>
                <c:pt idx="1373">
                  <c:v>59.92</c:v>
                </c:pt>
                <c:pt idx="1374">
                  <c:v>59.96</c:v>
                </c:pt>
                <c:pt idx="1375">
                  <c:v>60</c:v>
                </c:pt>
              </c:numCache>
            </c:numRef>
          </c:xVal>
          <c:yVal>
            <c:numRef>
              <c:f>sew68a!$B$2:$B$1377</c:f>
              <c:numCache>
                <c:formatCode>General</c:formatCode>
                <c:ptCount val="1376"/>
                <c:pt idx="0">
                  <c:v>11</c:v>
                </c:pt>
                <c:pt idx="1">
                  <c:v>15</c:v>
                </c:pt>
                <c:pt idx="2">
                  <c:v>16</c:v>
                </c:pt>
                <c:pt idx="3">
                  <c:v>14</c:v>
                </c:pt>
                <c:pt idx="4">
                  <c:v>26</c:v>
                </c:pt>
                <c:pt idx="5">
                  <c:v>27</c:v>
                </c:pt>
                <c:pt idx="6">
                  <c:v>20</c:v>
                </c:pt>
                <c:pt idx="7">
                  <c:v>13</c:v>
                </c:pt>
                <c:pt idx="8">
                  <c:v>16</c:v>
                </c:pt>
                <c:pt idx="9">
                  <c:v>17</c:v>
                </c:pt>
                <c:pt idx="10">
                  <c:v>22</c:v>
                </c:pt>
                <c:pt idx="11">
                  <c:v>12</c:v>
                </c:pt>
                <c:pt idx="12">
                  <c:v>21</c:v>
                </c:pt>
                <c:pt idx="13">
                  <c:v>12</c:v>
                </c:pt>
                <c:pt idx="14">
                  <c:v>11</c:v>
                </c:pt>
                <c:pt idx="15">
                  <c:v>13</c:v>
                </c:pt>
                <c:pt idx="16">
                  <c:v>17</c:v>
                </c:pt>
                <c:pt idx="17">
                  <c:v>16</c:v>
                </c:pt>
                <c:pt idx="18">
                  <c:v>19</c:v>
                </c:pt>
                <c:pt idx="19">
                  <c:v>13</c:v>
                </c:pt>
                <c:pt idx="20">
                  <c:v>7</c:v>
                </c:pt>
                <c:pt idx="21">
                  <c:v>14</c:v>
                </c:pt>
                <c:pt idx="22">
                  <c:v>18</c:v>
                </c:pt>
                <c:pt idx="23">
                  <c:v>8</c:v>
                </c:pt>
                <c:pt idx="24">
                  <c:v>10</c:v>
                </c:pt>
                <c:pt idx="25">
                  <c:v>17</c:v>
                </c:pt>
                <c:pt idx="26">
                  <c:v>13</c:v>
                </c:pt>
                <c:pt idx="27">
                  <c:v>12</c:v>
                </c:pt>
                <c:pt idx="28">
                  <c:v>11</c:v>
                </c:pt>
                <c:pt idx="29">
                  <c:v>11</c:v>
                </c:pt>
                <c:pt idx="30">
                  <c:v>13</c:v>
                </c:pt>
                <c:pt idx="31">
                  <c:v>13</c:v>
                </c:pt>
                <c:pt idx="32">
                  <c:v>12</c:v>
                </c:pt>
                <c:pt idx="33">
                  <c:v>11</c:v>
                </c:pt>
                <c:pt idx="34">
                  <c:v>16</c:v>
                </c:pt>
                <c:pt idx="35">
                  <c:v>27</c:v>
                </c:pt>
                <c:pt idx="36">
                  <c:v>11</c:v>
                </c:pt>
                <c:pt idx="37">
                  <c:v>15</c:v>
                </c:pt>
                <c:pt idx="38">
                  <c:v>8</c:v>
                </c:pt>
                <c:pt idx="39">
                  <c:v>12</c:v>
                </c:pt>
                <c:pt idx="40">
                  <c:v>10</c:v>
                </c:pt>
                <c:pt idx="41">
                  <c:v>8</c:v>
                </c:pt>
                <c:pt idx="42">
                  <c:v>8</c:v>
                </c:pt>
                <c:pt idx="43">
                  <c:v>10</c:v>
                </c:pt>
                <c:pt idx="44">
                  <c:v>10</c:v>
                </c:pt>
                <c:pt idx="45">
                  <c:v>10</c:v>
                </c:pt>
                <c:pt idx="46">
                  <c:v>14</c:v>
                </c:pt>
                <c:pt idx="47">
                  <c:v>13</c:v>
                </c:pt>
                <c:pt idx="48">
                  <c:v>9</c:v>
                </c:pt>
                <c:pt idx="49">
                  <c:v>17</c:v>
                </c:pt>
                <c:pt idx="50">
                  <c:v>18</c:v>
                </c:pt>
                <c:pt idx="51">
                  <c:v>21</c:v>
                </c:pt>
                <c:pt idx="52">
                  <c:v>15</c:v>
                </c:pt>
                <c:pt idx="53">
                  <c:v>20</c:v>
                </c:pt>
                <c:pt idx="54">
                  <c:v>18</c:v>
                </c:pt>
                <c:pt idx="55">
                  <c:v>20</c:v>
                </c:pt>
                <c:pt idx="56">
                  <c:v>13</c:v>
                </c:pt>
                <c:pt idx="57">
                  <c:v>8</c:v>
                </c:pt>
                <c:pt idx="58">
                  <c:v>14</c:v>
                </c:pt>
                <c:pt idx="59">
                  <c:v>17</c:v>
                </c:pt>
                <c:pt idx="60">
                  <c:v>15</c:v>
                </c:pt>
                <c:pt idx="61">
                  <c:v>15</c:v>
                </c:pt>
                <c:pt idx="62">
                  <c:v>14</c:v>
                </c:pt>
                <c:pt idx="63">
                  <c:v>16</c:v>
                </c:pt>
                <c:pt idx="64">
                  <c:v>10</c:v>
                </c:pt>
                <c:pt idx="65">
                  <c:v>9</c:v>
                </c:pt>
                <c:pt idx="66">
                  <c:v>12</c:v>
                </c:pt>
                <c:pt idx="67">
                  <c:v>16</c:v>
                </c:pt>
                <c:pt idx="68">
                  <c:v>9</c:v>
                </c:pt>
                <c:pt idx="69">
                  <c:v>14</c:v>
                </c:pt>
                <c:pt idx="70">
                  <c:v>12</c:v>
                </c:pt>
                <c:pt idx="71">
                  <c:v>14</c:v>
                </c:pt>
                <c:pt idx="72">
                  <c:v>17</c:v>
                </c:pt>
                <c:pt idx="73">
                  <c:v>7</c:v>
                </c:pt>
                <c:pt idx="74">
                  <c:v>7</c:v>
                </c:pt>
                <c:pt idx="75">
                  <c:v>10</c:v>
                </c:pt>
                <c:pt idx="76">
                  <c:v>9</c:v>
                </c:pt>
                <c:pt idx="77">
                  <c:v>13</c:v>
                </c:pt>
                <c:pt idx="78">
                  <c:v>4</c:v>
                </c:pt>
                <c:pt idx="79">
                  <c:v>9</c:v>
                </c:pt>
                <c:pt idx="80">
                  <c:v>15</c:v>
                </c:pt>
                <c:pt idx="81">
                  <c:v>10</c:v>
                </c:pt>
                <c:pt idx="82">
                  <c:v>12</c:v>
                </c:pt>
                <c:pt idx="83">
                  <c:v>14</c:v>
                </c:pt>
                <c:pt idx="84">
                  <c:v>10</c:v>
                </c:pt>
                <c:pt idx="85">
                  <c:v>8</c:v>
                </c:pt>
                <c:pt idx="86">
                  <c:v>7</c:v>
                </c:pt>
                <c:pt idx="87">
                  <c:v>17</c:v>
                </c:pt>
                <c:pt idx="88">
                  <c:v>12</c:v>
                </c:pt>
                <c:pt idx="89">
                  <c:v>13</c:v>
                </c:pt>
                <c:pt idx="90">
                  <c:v>6</c:v>
                </c:pt>
                <c:pt idx="91">
                  <c:v>13</c:v>
                </c:pt>
                <c:pt idx="92">
                  <c:v>14</c:v>
                </c:pt>
                <c:pt idx="93">
                  <c:v>13</c:v>
                </c:pt>
                <c:pt idx="94">
                  <c:v>13</c:v>
                </c:pt>
                <c:pt idx="95">
                  <c:v>12</c:v>
                </c:pt>
                <c:pt idx="96">
                  <c:v>12</c:v>
                </c:pt>
                <c:pt idx="97">
                  <c:v>14</c:v>
                </c:pt>
                <c:pt idx="98">
                  <c:v>13</c:v>
                </c:pt>
                <c:pt idx="99">
                  <c:v>9</c:v>
                </c:pt>
                <c:pt idx="100">
                  <c:v>10</c:v>
                </c:pt>
                <c:pt idx="101">
                  <c:v>8</c:v>
                </c:pt>
                <c:pt idx="102">
                  <c:v>10</c:v>
                </c:pt>
                <c:pt idx="103">
                  <c:v>7</c:v>
                </c:pt>
                <c:pt idx="104">
                  <c:v>7</c:v>
                </c:pt>
                <c:pt idx="105">
                  <c:v>14</c:v>
                </c:pt>
                <c:pt idx="106">
                  <c:v>14</c:v>
                </c:pt>
                <c:pt idx="107">
                  <c:v>7</c:v>
                </c:pt>
                <c:pt idx="108">
                  <c:v>16</c:v>
                </c:pt>
                <c:pt idx="109">
                  <c:v>9</c:v>
                </c:pt>
                <c:pt idx="110">
                  <c:v>13</c:v>
                </c:pt>
                <c:pt idx="111">
                  <c:v>9</c:v>
                </c:pt>
                <c:pt idx="112">
                  <c:v>12</c:v>
                </c:pt>
                <c:pt idx="113">
                  <c:v>13</c:v>
                </c:pt>
                <c:pt idx="114">
                  <c:v>11</c:v>
                </c:pt>
                <c:pt idx="115">
                  <c:v>19</c:v>
                </c:pt>
                <c:pt idx="116">
                  <c:v>22</c:v>
                </c:pt>
                <c:pt idx="117">
                  <c:v>39</c:v>
                </c:pt>
                <c:pt idx="118">
                  <c:v>70</c:v>
                </c:pt>
                <c:pt idx="119">
                  <c:v>42</c:v>
                </c:pt>
                <c:pt idx="120">
                  <c:v>20</c:v>
                </c:pt>
                <c:pt idx="121">
                  <c:v>17</c:v>
                </c:pt>
                <c:pt idx="122">
                  <c:v>11</c:v>
                </c:pt>
                <c:pt idx="123">
                  <c:v>13</c:v>
                </c:pt>
                <c:pt idx="124">
                  <c:v>9</c:v>
                </c:pt>
                <c:pt idx="125">
                  <c:v>10</c:v>
                </c:pt>
                <c:pt idx="126">
                  <c:v>14</c:v>
                </c:pt>
                <c:pt idx="127">
                  <c:v>6</c:v>
                </c:pt>
                <c:pt idx="128">
                  <c:v>11</c:v>
                </c:pt>
                <c:pt idx="129">
                  <c:v>12</c:v>
                </c:pt>
                <c:pt idx="130">
                  <c:v>10</c:v>
                </c:pt>
                <c:pt idx="131">
                  <c:v>11</c:v>
                </c:pt>
                <c:pt idx="132">
                  <c:v>8</c:v>
                </c:pt>
                <c:pt idx="133">
                  <c:v>8</c:v>
                </c:pt>
                <c:pt idx="134">
                  <c:v>13</c:v>
                </c:pt>
                <c:pt idx="135">
                  <c:v>10</c:v>
                </c:pt>
                <c:pt idx="136">
                  <c:v>15</c:v>
                </c:pt>
                <c:pt idx="137">
                  <c:v>11</c:v>
                </c:pt>
                <c:pt idx="138">
                  <c:v>10</c:v>
                </c:pt>
                <c:pt idx="139">
                  <c:v>12</c:v>
                </c:pt>
                <c:pt idx="140">
                  <c:v>14</c:v>
                </c:pt>
                <c:pt idx="141">
                  <c:v>14</c:v>
                </c:pt>
                <c:pt idx="142">
                  <c:v>11</c:v>
                </c:pt>
                <c:pt idx="143">
                  <c:v>9</c:v>
                </c:pt>
                <c:pt idx="144">
                  <c:v>14</c:v>
                </c:pt>
                <c:pt idx="145">
                  <c:v>9</c:v>
                </c:pt>
                <c:pt idx="146">
                  <c:v>8</c:v>
                </c:pt>
                <c:pt idx="147">
                  <c:v>13</c:v>
                </c:pt>
                <c:pt idx="148">
                  <c:v>13</c:v>
                </c:pt>
                <c:pt idx="149">
                  <c:v>18</c:v>
                </c:pt>
                <c:pt idx="150">
                  <c:v>18</c:v>
                </c:pt>
                <c:pt idx="151">
                  <c:v>19</c:v>
                </c:pt>
                <c:pt idx="152">
                  <c:v>6</c:v>
                </c:pt>
                <c:pt idx="153">
                  <c:v>9</c:v>
                </c:pt>
                <c:pt idx="154">
                  <c:v>3</c:v>
                </c:pt>
                <c:pt idx="155">
                  <c:v>9</c:v>
                </c:pt>
                <c:pt idx="156">
                  <c:v>13</c:v>
                </c:pt>
                <c:pt idx="157">
                  <c:v>15</c:v>
                </c:pt>
                <c:pt idx="158">
                  <c:v>14</c:v>
                </c:pt>
                <c:pt idx="159">
                  <c:v>20</c:v>
                </c:pt>
                <c:pt idx="160">
                  <c:v>6</c:v>
                </c:pt>
                <c:pt idx="161">
                  <c:v>9</c:v>
                </c:pt>
                <c:pt idx="162">
                  <c:v>7</c:v>
                </c:pt>
                <c:pt idx="163">
                  <c:v>7</c:v>
                </c:pt>
                <c:pt idx="164">
                  <c:v>1</c:v>
                </c:pt>
                <c:pt idx="165">
                  <c:v>13</c:v>
                </c:pt>
                <c:pt idx="166">
                  <c:v>11</c:v>
                </c:pt>
                <c:pt idx="167">
                  <c:v>10</c:v>
                </c:pt>
                <c:pt idx="168">
                  <c:v>3</c:v>
                </c:pt>
                <c:pt idx="169">
                  <c:v>11</c:v>
                </c:pt>
                <c:pt idx="170">
                  <c:v>7</c:v>
                </c:pt>
                <c:pt idx="171">
                  <c:v>13</c:v>
                </c:pt>
                <c:pt idx="172">
                  <c:v>7</c:v>
                </c:pt>
                <c:pt idx="173">
                  <c:v>12</c:v>
                </c:pt>
                <c:pt idx="174">
                  <c:v>12</c:v>
                </c:pt>
                <c:pt idx="175">
                  <c:v>10</c:v>
                </c:pt>
                <c:pt idx="176">
                  <c:v>8</c:v>
                </c:pt>
                <c:pt idx="177">
                  <c:v>12</c:v>
                </c:pt>
                <c:pt idx="178">
                  <c:v>9</c:v>
                </c:pt>
                <c:pt idx="179">
                  <c:v>13</c:v>
                </c:pt>
                <c:pt idx="180">
                  <c:v>10</c:v>
                </c:pt>
                <c:pt idx="181">
                  <c:v>14</c:v>
                </c:pt>
                <c:pt idx="182">
                  <c:v>15</c:v>
                </c:pt>
                <c:pt idx="183">
                  <c:v>8</c:v>
                </c:pt>
                <c:pt idx="184">
                  <c:v>13</c:v>
                </c:pt>
                <c:pt idx="185">
                  <c:v>15</c:v>
                </c:pt>
                <c:pt idx="186">
                  <c:v>9</c:v>
                </c:pt>
                <c:pt idx="187">
                  <c:v>13</c:v>
                </c:pt>
                <c:pt idx="188">
                  <c:v>12</c:v>
                </c:pt>
                <c:pt idx="189">
                  <c:v>8</c:v>
                </c:pt>
                <c:pt idx="190">
                  <c:v>13</c:v>
                </c:pt>
                <c:pt idx="191">
                  <c:v>11</c:v>
                </c:pt>
                <c:pt idx="192">
                  <c:v>9</c:v>
                </c:pt>
                <c:pt idx="193">
                  <c:v>11</c:v>
                </c:pt>
                <c:pt idx="194">
                  <c:v>9</c:v>
                </c:pt>
                <c:pt idx="195">
                  <c:v>11</c:v>
                </c:pt>
                <c:pt idx="196">
                  <c:v>6</c:v>
                </c:pt>
                <c:pt idx="197">
                  <c:v>14</c:v>
                </c:pt>
                <c:pt idx="198">
                  <c:v>14</c:v>
                </c:pt>
                <c:pt idx="199">
                  <c:v>14</c:v>
                </c:pt>
                <c:pt idx="200">
                  <c:v>8</c:v>
                </c:pt>
                <c:pt idx="201">
                  <c:v>9</c:v>
                </c:pt>
                <c:pt idx="202">
                  <c:v>8</c:v>
                </c:pt>
                <c:pt idx="203">
                  <c:v>6</c:v>
                </c:pt>
                <c:pt idx="204">
                  <c:v>8</c:v>
                </c:pt>
                <c:pt idx="205">
                  <c:v>12</c:v>
                </c:pt>
                <c:pt idx="206">
                  <c:v>5</c:v>
                </c:pt>
                <c:pt idx="207">
                  <c:v>6</c:v>
                </c:pt>
                <c:pt idx="208">
                  <c:v>8</c:v>
                </c:pt>
                <c:pt idx="209">
                  <c:v>11</c:v>
                </c:pt>
                <c:pt idx="210">
                  <c:v>13</c:v>
                </c:pt>
                <c:pt idx="211">
                  <c:v>16</c:v>
                </c:pt>
                <c:pt idx="212">
                  <c:v>8</c:v>
                </c:pt>
                <c:pt idx="213">
                  <c:v>9</c:v>
                </c:pt>
                <c:pt idx="214">
                  <c:v>11</c:v>
                </c:pt>
                <c:pt idx="215">
                  <c:v>8</c:v>
                </c:pt>
                <c:pt idx="216">
                  <c:v>19</c:v>
                </c:pt>
                <c:pt idx="217">
                  <c:v>9</c:v>
                </c:pt>
                <c:pt idx="218">
                  <c:v>5</c:v>
                </c:pt>
                <c:pt idx="219">
                  <c:v>16</c:v>
                </c:pt>
                <c:pt idx="220">
                  <c:v>9</c:v>
                </c:pt>
                <c:pt idx="221">
                  <c:v>15</c:v>
                </c:pt>
                <c:pt idx="222">
                  <c:v>13</c:v>
                </c:pt>
                <c:pt idx="223">
                  <c:v>12</c:v>
                </c:pt>
                <c:pt idx="224">
                  <c:v>13</c:v>
                </c:pt>
                <c:pt idx="225">
                  <c:v>13</c:v>
                </c:pt>
                <c:pt idx="226">
                  <c:v>22</c:v>
                </c:pt>
                <c:pt idx="227">
                  <c:v>18</c:v>
                </c:pt>
                <c:pt idx="228">
                  <c:v>24</c:v>
                </c:pt>
                <c:pt idx="229">
                  <c:v>34</c:v>
                </c:pt>
                <c:pt idx="230">
                  <c:v>16</c:v>
                </c:pt>
                <c:pt idx="231">
                  <c:v>14</c:v>
                </c:pt>
                <c:pt idx="232">
                  <c:v>7</c:v>
                </c:pt>
                <c:pt idx="233">
                  <c:v>12</c:v>
                </c:pt>
                <c:pt idx="234">
                  <c:v>11</c:v>
                </c:pt>
                <c:pt idx="235">
                  <c:v>20</c:v>
                </c:pt>
                <c:pt idx="236">
                  <c:v>19</c:v>
                </c:pt>
                <c:pt idx="237">
                  <c:v>16</c:v>
                </c:pt>
                <c:pt idx="238">
                  <c:v>14</c:v>
                </c:pt>
                <c:pt idx="239">
                  <c:v>21</c:v>
                </c:pt>
                <c:pt idx="240">
                  <c:v>18</c:v>
                </c:pt>
                <c:pt idx="241">
                  <c:v>14</c:v>
                </c:pt>
                <c:pt idx="242">
                  <c:v>13</c:v>
                </c:pt>
                <c:pt idx="243">
                  <c:v>14</c:v>
                </c:pt>
                <c:pt idx="244">
                  <c:v>11</c:v>
                </c:pt>
                <c:pt idx="245">
                  <c:v>21</c:v>
                </c:pt>
                <c:pt idx="246">
                  <c:v>17</c:v>
                </c:pt>
                <c:pt idx="247">
                  <c:v>13</c:v>
                </c:pt>
                <c:pt idx="248">
                  <c:v>9</c:v>
                </c:pt>
                <c:pt idx="249">
                  <c:v>19</c:v>
                </c:pt>
                <c:pt idx="250">
                  <c:v>22</c:v>
                </c:pt>
                <c:pt idx="251">
                  <c:v>7</c:v>
                </c:pt>
                <c:pt idx="252">
                  <c:v>17</c:v>
                </c:pt>
                <c:pt idx="253">
                  <c:v>12</c:v>
                </c:pt>
                <c:pt idx="254">
                  <c:v>17</c:v>
                </c:pt>
                <c:pt idx="255">
                  <c:v>20</c:v>
                </c:pt>
                <c:pt idx="256">
                  <c:v>23</c:v>
                </c:pt>
                <c:pt idx="257">
                  <c:v>44</c:v>
                </c:pt>
                <c:pt idx="258">
                  <c:v>65</c:v>
                </c:pt>
                <c:pt idx="259">
                  <c:v>78</c:v>
                </c:pt>
                <c:pt idx="260">
                  <c:v>54</c:v>
                </c:pt>
                <c:pt idx="261">
                  <c:v>44</c:v>
                </c:pt>
                <c:pt idx="262">
                  <c:v>19</c:v>
                </c:pt>
                <c:pt idx="263">
                  <c:v>22</c:v>
                </c:pt>
                <c:pt idx="264">
                  <c:v>20</c:v>
                </c:pt>
                <c:pt idx="265">
                  <c:v>22</c:v>
                </c:pt>
                <c:pt idx="266">
                  <c:v>15</c:v>
                </c:pt>
                <c:pt idx="267">
                  <c:v>12</c:v>
                </c:pt>
                <c:pt idx="268">
                  <c:v>11</c:v>
                </c:pt>
                <c:pt idx="269">
                  <c:v>14</c:v>
                </c:pt>
                <c:pt idx="270">
                  <c:v>22</c:v>
                </c:pt>
                <c:pt idx="271">
                  <c:v>14</c:v>
                </c:pt>
                <c:pt idx="272">
                  <c:v>17</c:v>
                </c:pt>
                <c:pt idx="273">
                  <c:v>16</c:v>
                </c:pt>
                <c:pt idx="274">
                  <c:v>17</c:v>
                </c:pt>
                <c:pt idx="275">
                  <c:v>20</c:v>
                </c:pt>
                <c:pt idx="276">
                  <c:v>17</c:v>
                </c:pt>
                <c:pt idx="277">
                  <c:v>15</c:v>
                </c:pt>
                <c:pt idx="278">
                  <c:v>11</c:v>
                </c:pt>
                <c:pt idx="279">
                  <c:v>14</c:v>
                </c:pt>
                <c:pt idx="280">
                  <c:v>16</c:v>
                </c:pt>
                <c:pt idx="281">
                  <c:v>15</c:v>
                </c:pt>
                <c:pt idx="282">
                  <c:v>17</c:v>
                </c:pt>
                <c:pt idx="283">
                  <c:v>14</c:v>
                </c:pt>
                <c:pt idx="284">
                  <c:v>12</c:v>
                </c:pt>
                <c:pt idx="285">
                  <c:v>16</c:v>
                </c:pt>
                <c:pt idx="286">
                  <c:v>16</c:v>
                </c:pt>
                <c:pt idx="287">
                  <c:v>13</c:v>
                </c:pt>
                <c:pt idx="288">
                  <c:v>16</c:v>
                </c:pt>
                <c:pt idx="289">
                  <c:v>15</c:v>
                </c:pt>
                <c:pt idx="290">
                  <c:v>16</c:v>
                </c:pt>
                <c:pt idx="291">
                  <c:v>20</c:v>
                </c:pt>
                <c:pt idx="292">
                  <c:v>19</c:v>
                </c:pt>
                <c:pt idx="293">
                  <c:v>15</c:v>
                </c:pt>
                <c:pt idx="294">
                  <c:v>9</c:v>
                </c:pt>
                <c:pt idx="295">
                  <c:v>19</c:v>
                </c:pt>
                <c:pt idx="296">
                  <c:v>13</c:v>
                </c:pt>
                <c:pt idx="297">
                  <c:v>15</c:v>
                </c:pt>
                <c:pt idx="298">
                  <c:v>19</c:v>
                </c:pt>
                <c:pt idx="299">
                  <c:v>15</c:v>
                </c:pt>
                <c:pt idx="300">
                  <c:v>19</c:v>
                </c:pt>
                <c:pt idx="301">
                  <c:v>18</c:v>
                </c:pt>
                <c:pt idx="302">
                  <c:v>14</c:v>
                </c:pt>
                <c:pt idx="303">
                  <c:v>18</c:v>
                </c:pt>
                <c:pt idx="304">
                  <c:v>13</c:v>
                </c:pt>
                <c:pt idx="305">
                  <c:v>8</c:v>
                </c:pt>
                <c:pt idx="306">
                  <c:v>21</c:v>
                </c:pt>
                <c:pt idx="307">
                  <c:v>21</c:v>
                </c:pt>
                <c:pt idx="308">
                  <c:v>21</c:v>
                </c:pt>
                <c:pt idx="309">
                  <c:v>16</c:v>
                </c:pt>
                <c:pt idx="310">
                  <c:v>12</c:v>
                </c:pt>
                <c:pt idx="311">
                  <c:v>19</c:v>
                </c:pt>
                <c:pt idx="312">
                  <c:v>20</c:v>
                </c:pt>
                <c:pt idx="313">
                  <c:v>20</c:v>
                </c:pt>
                <c:pt idx="314">
                  <c:v>19</c:v>
                </c:pt>
                <c:pt idx="315">
                  <c:v>16</c:v>
                </c:pt>
                <c:pt idx="316">
                  <c:v>26</c:v>
                </c:pt>
                <c:pt idx="317">
                  <c:v>19</c:v>
                </c:pt>
                <c:pt idx="318">
                  <c:v>19</c:v>
                </c:pt>
                <c:pt idx="319">
                  <c:v>25</c:v>
                </c:pt>
                <c:pt idx="320">
                  <c:v>21</c:v>
                </c:pt>
                <c:pt idx="321">
                  <c:v>19</c:v>
                </c:pt>
                <c:pt idx="322">
                  <c:v>15</c:v>
                </c:pt>
                <c:pt idx="323">
                  <c:v>18</c:v>
                </c:pt>
                <c:pt idx="324">
                  <c:v>21</c:v>
                </c:pt>
                <c:pt idx="325">
                  <c:v>17</c:v>
                </c:pt>
                <c:pt idx="326">
                  <c:v>24</c:v>
                </c:pt>
                <c:pt idx="327">
                  <c:v>29</c:v>
                </c:pt>
                <c:pt idx="328">
                  <c:v>23</c:v>
                </c:pt>
                <c:pt idx="329">
                  <c:v>18</c:v>
                </c:pt>
                <c:pt idx="330">
                  <c:v>20</c:v>
                </c:pt>
                <c:pt idx="331">
                  <c:v>20</c:v>
                </c:pt>
                <c:pt idx="332">
                  <c:v>13</c:v>
                </c:pt>
                <c:pt idx="333">
                  <c:v>18</c:v>
                </c:pt>
                <c:pt idx="334">
                  <c:v>20</c:v>
                </c:pt>
                <c:pt idx="335">
                  <c:v>13</c:v>
                </c:pt>
                <c:pt idx="336">
                  <c:v>14</c:v>
                </c:pt>
                <c:pt idx="337">
                  <c:v>17</c:v>
                </c:pt>
                <c:pt idx="338">
                  <c:v>22</c:v>
                </c:pt>
                <c:pt idx="339">
                  <c:v>21</c:v>
                </c:pt>
                <c:pt idx="340">
                  <c:v>30</c:v>
                </c:pt>
                <c:pt idx="341">
                  <c:v>20</c:v>
                </c:pt>
                <c:pt idx="342">
                  <c:v>20</c:v>
                </c:pt>
                <c:pt idx="343">
                  <c:v>20</c:v>
                </c:pt>
                <c:pt idx="344">
                  <c:v>21</c:v>
                </c:pt>
                <c:pt idx="345">
                  <c:v>19</c:v>
                </c:pt>
                <c:pt idx="346">
                  <c:v>20</c:v>
                </c:pt>
                <c:pt idx="347">
                  <c:v>18</c:v>
                </c:pt>
                <c:pt idx="348">
                  <c:v>14</c:v>
                </c:pt>
                <c:pt idx="349">
                  <c:v>18</c:v>
                </c:pt>
                <c:pt idx="350">
                  <c:v>21</c:v>
                </c:pt>
                <c:pt idx="351">
                  <c:v>14</c:v>
                </c:pt>
                <c:pt idx="352">
                  <c:v>23</c:v>
                </c:pt>
                <c:pt idx="353">
                  <c:v>15</c:v>
                </c:pt>
                <c:pt idx="354">
                  <c:v>23</c:v>
                </c:pt>
                <c:pt idx="355">
                  <c:v>18</c:v>
                </c:pt>
                <c:pt idx="356">
                  <c:v>14</c:v>
                </c:pt>
                <c:pt idx="357">
                  <c:v>16</c:v>
                </c:pt>
                <c:pt idx="358">
                  <c:v>25</c:v>
                </c:pt>
                <c:pt idx="359">
                  <c:v>22</c:v>
                </c:pt>
                <c:pt idx="360">
                  <c:v>25</c:v>
                </c:pt>
                <c:pt idx="361">
                  <c:v>15</c:v>
                </c:pt>
                <c:pt idx="362">
                  <c:v>18</c:v>
                </c:pt>
                <c:pt idx="363">
                  <c:v>16</c:v>
                </c:pt>
                <c:pt idx="364">
                  <c:v>29</c:v>
                </c:pt>
                <c:pt idx="365">
                  <c:v>25</c:v>
                </c:pt>
                <c:pt idx="366">
                  <c:v>18</c:v>
                </c:pt>
                <c:pt idx="367">
                  <c:v>29</c:v>
                </c:pt>
                <c:pt idx="368">
                  <c:v>18</c:v>
                </c:pt>
                <c:pt idx="369">
                  <c:v>25</c:v>
                </c:pt>
                <c:pt idx="370">
                  <c:v>20</c:v>
                </c:pt>
                <c:pt idx="371">
                  <c:v>29</c:v>
                </c:pt>
                <c:pt idx="372">
                  <c:v>21</c:v>
                </c:pt>
                <c:pt idx="373">
                  <c:v>20</c:v>
                </c:pt>
                <c:pt idx="374">
                  <c:v>29</c:v>
                </c:pt>
                <c:pt idx="375">
                  <c:v>46</c:v>
                </c:pt>
                <c:pt idx="376">
                  <c:v>27</c:v>
                </c:pt>
                <c:pt idx="377">
                  <c:v>22</c:v>
                </c:pt>
                <c:pt idx="378">
                  <c:v>17</c:v>
                </c:pt>
                <c:pt idx="379">
                  <c:v>22</c:v>
                </c:pt>
                <c:pt idx="380">
                  <c:v>17</c:v>
                </c:pt>
                <c:pt idx="381">
                  <c:v>13</c:v>
                </c:pt>
                <c:pt idx="382">
                  <c:v>23</c:v>
                </c:pt>
                <c:pt idx="383">
                  <c:v>24</c:v>
                </c:pt>
                <c:pt idx="384">
                  <c:v>23</c:v>
                </c:pt>
                <c:pt idx="385">
                  <c:v>12</c:v>
                </c:pt>
                <c:pt idx="386">
                  <c:v>16</c:v>
                </c:pt>
                <c:pt idx="387">
                  <c:v>20</c:v>
                </c:pt>
                <c:pt idx="388">
                  <c:v>14</c:v>
                </c:pt>
                <c:pt idx="389">
                  <c:v>19</c:v>
                </c:pt>
                <c:pt idx="390">
                  <c:v>25</c:v>
                </c:pt>
                <c:pt idx="391">
                  <c:v>16</c:v>
                </c:pt>
                <c:pt idx="392">
                  <c:v>14</c:v>
                </c:pt>
                <c:pt idx="393">
                  <c:v>24</c:v>
                </c:pt>
                <c:pt idx="394">
                  <c:v>11</c:v>
                </c:pt>
                <c:pt idx="395">
                  <c:v>27</c:v>
                </c:pt>
                <c:pt idx="396">
                  <c:v>21</c:v>
                </c:pt>
                <c:pt idx="397">
                  <c:v>20</c:v>
                </c:pt>
                <c:pt idx="398">
                  <c:v>27</c:v>
                </c:pt>
                <c:pt idx="399">
                  <c:v>20</c:v>
                </c:pt>
                <c:pt idx="400">
                  <c:v>23</c:v>
                </c:pt>
                <c:pt idx="401">
                  <c:v>38</c:v>
                </c:pt>
                <c:pt idx="402">
                  <c:v>21</c:v>
                </c:pt>
                <c:pt idx="403">
                  <c:v>17</c:v>
                </c:pt>
                <c:pt idx="404">
                  <c:v>37</c:v>
                </c:pt>
                <c:pt idx="405">
                  <c:v>36</c:v>
                </c:pt>
                <c:pt idx="406">
                  <c:v>37</c:v>
                </c:pt>
                <c:pt idx="407">
                  <c:v>25</c:v>
                </c:pt>
                <c:pt idx="408">
                  <c:v>31</c:v>
                </c:pt>
                <c:pt idx="409">
                  <c:v>33</c:v>
                </c:pt>
                <c:pt idx="410">
                  <c:v>22</c:v>
                </c:pt>
                <c:pt idx="411">
                  <c:v>18</c:v>
                </c:pt>
                <c:pt idx="412">
                  <c:v>27</c:v>
                </c:pt>
                <c:pt idx="413">
                  <c:v>17</c:v>
                </c:pt>
                <c:pt idx="414">
                  <c:v>20</c:v>
                </c:pt>
                <c:pt idx="415">
                  <c:v>20</c:v>
                </c:pt>
                <c:pt idx="416">
                  <c:v>20</c:v>
                </c:pt>
                <c:pt idx="417">
                  <c:v>17</c:v>
                </c:pt>
                <c:pt idx="418">
                  <c:v>24</c:v>
                </c:pt>
                <c:pt idx="419">
                  <c:v>23</c:v>
                </c:pt>
                <c:pt idx="420">
                  <c:v>23</c:v>
                </c:pt>
                <c:pt idx="421">
                  <c:v>22</c:v>
                </c:pt>
                <c:pt idx="422">
                  <c:v>24</c:v>
                </c:pt>
                <c:pt idx="423">
                  <c:v>13</c:v>
                </c:pt>
                <c:pt idx="424">
                  <c:v>21</c:v>
                </c:pt>
                <c:pt idx="425">
                  <c:v>19</c:v>
                </c:pt>
                <c:pt idx="426">
                  <c:v>18</c:v>
                </c:pt>
                <c:pt idx="427">
                  <c:v>24</c:v>
                </c:pt>
                <c:pt idx="428">
                  <c:v>17</c:v>
                </c:pt>
                <c:pt idx="429">
                  <c:v>20</c:v>
                </c:pt>
                <c:pt idx="430">
                  <c:v>18</c:v>
                </c:pt>
                <c:pt idx="431">
                  <c:v>20</c:v>
                </c:pt>
                <c:pt idx="432">
                  <c:v>24</c:v>
                </c:pt>
                <c:pt idx="433">
                  <c:v>23</c:v>
                </c:pt>
                <c:pt idx="434">
                  <c:v>22</c:v>
                </c:pt>
                <c:pt idx="435">
                  <c:v>29</c:v>
                </c:pt>
                <c:pt idx="436">
                  <c:v>29</c:v>
                </c:pt>
                <c:pt idx="437">
                  <c:v>27</c:v>
                </c:pt>
                <c:pt idx="438">
                  <c:v>38</c:v>
                </c:pt>
                <c:pt idx="439">
                  <c:v>26</c:v>
                </c:pt>
                <c:pt idx="440">
                  <c:v>32</c:v>
                </c:pt>
                <c:pt idx="441">
                  <c:v>21</c:v>
                </c:pt>
                <c:pt idx="442">
                  <c:v>17</c:v>
                </c:pt>
                <c:pt idx="443">
                  <c:v>15</c:v>
                </c:pt>
                <c:pt idx="444">
                  <c:v>22</c:v>
                </c:pt>
                <c:pt idx="445">
                  <c:v>15</c:v>
                </c:pt>
                <c:pt idx="446">
                  <c:v>13</c:v>
                </c:pt>
                <c:pt idx="447">
                  <c:v>21</c:v>
                </c:pt>
                <c:pt idx="448">
                  <c:v>19</c:v>
                </c:pt>
                <c:pt idx="449">
                  <c:v>23</c:v>
                </c:pt>
                <c:pt idx="450">
                  <c:v>29</c:v>
                </c:pt>
                <c:pt idx="451">
                  <c:v>28</c:v>
                </c:pt>
                <c:pt idx="452">
                  <c:v>24</c:v>
                </c:pt>
                <c:pt idx="453">
                  <c:v>24</c:v>
                </c:pt>
                <c:pt idx="454">
                  <c:v>24</c:v>
                </c:pt>
                <c:pt idx="455">
                  <c:v>25</c:v>
                </c:pt>
                <c:pt idx="456">
                  <c:v>21</c:v>
                </c:pt>
                <c:pt idx="457">
                  <c:v>34</c:v>
                </c:pt>
                <c:pt idx="458">
                  <c:v>20</c:v>
                </c:pt>
                <c:pt idx="459">
                  <c:v>22</c:v>
                </c:pt>
                <c:pt idx="460">
                  <c:v>19</c:v>
                </c:pt>
                <c:pt idx="461">
                  <c:v>23</c:v>
                </c:pt>
                <c:pt idx="462">
                  <c:v>20</c:v>
                </c:pt>
                <c:pt idx="463">
                  <c:v>30</c:v>
                </c:pt>
                <c:pt idx="464">
                  <c:v>28</c:v>
                </c:pt>
                <c:pt idx="465">
                  <c:v>37</c:v>
                </c:pt>
                <c:pt idx="466">
                  <c:v>28</c:v>
                </c:pt>
                <c:pt idx="467">
                  <c:v>27</c:v>
                </c:pt>
                <c:pt idx="468">
                  <c:v>21</c:v>
                </c:pt>
                <c:pt idx="469">
                  <c:v>25</c:v>
                </c:pt>
                <c:pt idx="470">
                  <c:v>20</c:v>
                </c:pt>
                <c:pt idx="471">
                  <c:v>20</c:v>
                </c:pt>
                <c:pt idx="472">
                  <c:v>23</c:v>
                </c:pt>
                <c:pt idx="473">
                  <c:v>27</c:v>
                </c:pt>
                <c:pt idx="474">
                  <c:v>27</c:v>
                </c:pt>
                <c:pt idx="475">
                  <c:v>23</c:v>
                </c:pt>
                <c:pt idx="476">
                  <c:v>20</c:v>
                </c:pt>
                <c:pt idx="477">
                  <c:v>24</c:v>
                </c:pt>
                <c:pt idx="478">
                  <c:v>32</c:v>
                </c:pt>
                <c:pt idx="479">
                  <c:v>28</c:v>
                </c:pt>
                <c:pt idx="480">
                  <c:v>27</c:v>
                </c:pt>
                <c:pt idx="481">
                  <c:v>31</c:v>
                </c:pt>
                <c:pt idx="482">
                  <c:v>25</c:v>
                </c:pt>
                <c:pt idx="483">
                  <c:v>21</c:v>
                </c:pt>
                <c:pt idx="484">
                  <c:v>32</c:v>
                </c:pt>
                <c:pt idx="485">
                  <c:v>27</c:v>
                </c:pt>
                <c:pt idx="486">
                  <c:v>30</c:v>
                </c:pt>
                <c:pt idx="487">
                  <c:v>24</c:v>
                </c:pt>
                <c:pt idx="488">
                  <c:v>19</c:v>
                </c:pt>
                <c:pt idx="489">
                  <c:v>41</c:v>
                </c:pt>
                <c:pt idx="490">
                  <c:v>44</c:v>
                </c:pt>
                <c:pt idx="491">
                  <c:v>62</c:v>
                </c:pt>
                <c:pt idx="492">
                  <c:v>99</c:v>
                </c:pt>
                <c:pt idx="493">
                  <c:v>131</c:v>
                </c:pt>
                <c:pt idx="494">
                  <c:v>121</c:v>
                </c:pt>
                <c:pt idx="495">
                  <c:v>109</c:v>
                </c:pt>
                <c:pt idx="496">
                  <c:v>83</c:v>
                </c:pt>
                <c:pt idx="497">
                  <c:v>62</c:v>
                </c:pt>
                <c:pt idx="498">
                  <c:v>50</c:v>
                </c:pt>
                <c:pt idx="499">
                  <c:v>50</c:v>
                </c:pt>
                <c:pt idx="500">
                  <c:v>32</c:v>
                </c:pt>
                <c:pt idx="501">
                  <c:v>41</c:v>
                </c:pt>
                <c:pt idx="502">
                  <c:v>41</c:v>
                </c:pt>
                <c:pt idx="503">
                  <c:v>46</c:v>
                </c:pt>
                <c:pt idx="504">
                  <c:v>57</c:v>
                </c:pt>
                <c:pt idx="505">
                  <c:v>52</c:v>
                </c:pt>
                <c:pt idx="506">
                  <c:v>49</c:v>
                </c:pt>
                <c:pt idx="507">
                  <c:v>37</c:v>
                </c:pt>
                <c:pt idx="508">
                  <c:v>31</c:v>
                </c:pt>
                <c:pt idx="509">
                  <c:v>25</c:v>
                </c:pt>
                <c:pt idx="510">
                  <c:v>28</c:v>
                </c:pt>
                <c:pt idx="511">
                  <c:v>26</c:v>
                </c:pt>
                <c:pt idx="512">
                  <c:v>40</c:v>
                </c:pt>
                <c:pt idx="513">
                  <c:v>28</c:v>
                </c:pt>
                <c:pt idx="514">
                  <c:v>34</c:v>
                </c:pt>
                <c:pt idx="515">
                  <c:v>18</c:v>
                </c:pt>
                <c:pt idx="516">
                  <c:v>36</c:v>
                </c:pt>
                <c:pt idx="517">
                  <c:v>23</c:v>
                </c:pt>
                <c:pt idx="518">
                  <c:v>24</c:v>
                </c:pt>
                <c:pt idx="519">
                  <c:v>23</c:v>
                </c:pt>
                <c:pt idx="520">
                  <c:v>24</c:v>
                </c:pt>
                <c:pt idx="521">
                  <c:v>29</c:v>
                </c:pt>
                <c:pt idx="522">
                  <c:v>28</c:v>
                </c:pt>
                <c:pt idx="523">
                  <c:v>29</c:v>
                </c:pt>
                <c:pt idx="524">
                  <c:v>18</c:v>
                </c:pt>
                <c:pt idx="525">
                  <c:v>35</c:v>
                </c:pt>
                <c:pt idx="526">
                  <c:v>25</c:v>
                </c:pt>
                <c:pt idx="527">
                  <c:v>25</c:v>
                </c:pt>
                <c:pt idx="528">
                  <c:v>16</c:v>
                </c:pt>
                <c:pt idx="529">
                  <c:v>24</c:v>
                </c:pt>
                <c:pt idx="530">
                  <c:v>23</c:v>
                </c:pt>
                <c:pt idx="531">
                  <c:v>20</c:v>
                </c:pt>
                <c:pt idx="532">
                  <c:v>22</c:v>
                </c:pt>
                <c:pt idx="533">
                  <c:v>29</c:v>
                </c:pt>
                <c:pt idx="534">
                  <c:v>29</c:v>
                </c:pt>
                <c:pt idx="535">
                  <c:v>33</c:v>
                </c:pt>
                <c:pt idx="536">
                  <c:v>25</c:v>
                </c:pt>
                <c:pt idx="537">
                  <c:v>29</c:v>
                </c:pt>
                <c:pt idx="538">
                  <c:v>24</c:v>
                </c:pt>
                <c:pt idx="539">
                  <c:v>22</c:v>
                </c:pt>
                <c:pt idx="540">
                  <c:v>29</c:v>
                </c:pt>
                <c:pt idx="541">
                  <c:v>23</c:v>
                </c:pt>
                <c:pt idx="542">
                  <c:v>23</c:v>
                </c:pt>
                <c:pt idx="543">
                  <c:v>21</c:v>
                </c:pt>
                <c:pt idx="544">
                  <c:v>21</c:v>
                </c:pt>
                <c:pt idx="545">
                  <c:v>23</c:v>
                </c:pt>
                <c:pt idx="546">
                  <c:v>30</c:v>
                </c:pt>
                <c:pt idx="547">
                  <c:v>23</c:v>
                </c:pt>
                <c:pt idx="548">
                  <c:v>19</c:v>
                </c:pt>
                <c:pt idx="549">
                  <c:v>19</c:v>
                </c:pt>
                <c:pt idx="550">
                  <c:v>23</c:v>
                </c:pt>
                <c:pt idx="551">
                  <c:v>19</c:v>
                </c:pt>
                <c:pt idx="552">
                  <c:v>18</c:v>
                </c:pt>
                <c:pt idx="553">
                  <c:v>19</c:v>
                </c:pt>
                <c:pt idx="554">
                  <c:v>22</c:v>
                </c:pt>
                <c:pt idx="555">
                  <c:v>16</c:v>
                </c:pt>
                <c:pt idx="556">
                  <c:v>20</c:v>
                </c:pt>
                <c:pt idx="557">
                  <c:v>14</c:v>
                </c:pt>
                <c:pt idx="558">
                  <c:v>28</c:v>
                </c:pt>
                <c:pt idx="559">
                  <c:v>26</c:v>
                </c:pt>
                <c:pt idx="560">
                  <c:v>28</c:v>
                </c:pt>
                <c:pt idx="561">
                  <c:v>20</c:v>
                </c:pt>
                <c:pt idx="562">
                  <c:v>29</c:v>
                </c:pt>
                <c:pt idx="563">
                  <c:v>28</c:v>
                </c:pt>
                <c:pt idx="564">
                  <c:v>24</c:v>
                </c:pt>
                <c:pt idx="565">
                  <c:v>15</c:v>
                </c:pt>
                <c:pt idx="566">
                  <c:v>25</c:v>
                </c:pt>
                <c:pt idx="567">
                  <c:v>19</c:v>
                </c:pt>
                <c:pt idx="568">
                  <c:v>22</c:v>
                </c:pt>
                <c:pt idx="569">
                  <c:v>18</c:v>
                </c:pt>
                <c:pt idx="570">
                  <c:v>22</c:v>
                </c:pt>
                <c:pt idx="571">
                  <c:v>32</c:v>
                </c:pt>
                <c:pt idx="572">
                  <c:v>18</c:v>
                </c:pt>
                <c:pt idx="573">
                  <c:v>27</c:v>
                </c:pt>
                <c:pt idx="574">
                  <c:v>18</c:v>
                </c:pt>
                <c:pt idx="575">
                  <c:v>25</c:v>
                </c:pt>
                <c:pt idx="576">
                  <c:v>17</c:v>
                </c:pt>
                <c:pt idx="577">
                  <c:v>18</c:v>
                </c:pt>
                <c:pt idx="578">
                  <c:v>30</c:v>
                </c:pt>
                <c:pt idx="579">
                  <c:v>30</c:v>
                </c:pt>
                <c:pt idx="580">
                  <c:v>18</c:v>
                </c:pt>
                <c:pt idx="581">
                  <c:v>42</c:v>
                </c:pt>
                <c:pt idx="582">
                  <c:v>57</c:v>
                </c:pt>
                <c:pt idx="583">
                  <c:v>59</c:v>
                </c:pt>
                <c:pt idx="584">
                  <c:v>56</c:v>
                </c:pt>
                <c:pt idx="585">
                  <c:v>39</c:v>
                </c:pt>
                <c:pt idx="586">
                  <c:v>38</c:v>
                </c:pt>
                <c:pt idx="587">
                  <c:v>22</c:v>
                </c:pt>
                <c:pt idx="588">
                  <c:v>20</c:v>
                </c:pt>
                <c:pt idx="589">
                  <c:v>26</c:v>
                </c:pt>
                <c:pt idx="590">
                  <c:v>18</c:v>
                </c:pt>
                <c:pt idx="591">
                  <c:v>17</c:v>
                </c:pt>
                <c:pt idx="592">
                  <c:v>26</c:v>
                </c:pt>
                <c:pt idx="593">
                  <c:v>17</c:v>
                </c:pt>
                <c:pt idx="594">
                  <c:v>25</c:v>
                </c:pt>
                <c:pt idx="595">
                  <c:v>16</c:v>
                </c:pt>
                <c:pt idx="596">
                  <c:v>19</c:v>
                </c:pt>
                <c:pt idx="597">
                  <c:v>19</c:v>
                </c:pt>
                <c:pt idx="598">
                  <c:v>22</c:v>
                </c:pt>
                <c:pt idx="599">
                  <c:v>16</c:v>
                </c:pt>
                <c:pt idx="600">
                  <c:v>20</c:v>
                </c:pt>
                <c:pt idx="601">
                  <c:v>14</c:v>
                </c:pt>
                <c:pt idx="602">
                  <c:v>32</c:v>
                </c:pt>
                <c:pt idx="603">
                  <c:v>33</c:v>
                </c:pt>
                <c:pt idx="604">
                  <c:v>30</c:v>
                </c:pt>
                <c:pt idx="605">
                  <c:v>25</c:v>
                </c:pt>
                <c:pt idx="606">
                  <c:v>16</c:v>
                </c:pt>
                <c:pt idx="607">
                  <c:v>27</c:v>
                </c:pt>
                <c:pt idx="608">
                  <c:v>27</c:v>
                </c:pt>
                <c:pt idx="609">
                  <c:v>29</c:v>
                </c:pt>
                <c:pt idx="610">
                  <c:v>30</c:v>
                </c:pt>
                <c:pt idx="611">
                  <c:v>32</c:v>
                </c:pt>
                <c:pt idx="612">
                  <c:v>54</c:v>
                </c:pt>
                <c:pt idx="613">
                  <c:v>90</c:v>
                </c:pt>
                <c:pt idx="614">
                  <c:v>119</c:v>
                </c:pt>
                <c:pt idx="615">
                  <c:v>99</c:v>
                </c:pt>
                <c:pt idx="616">
                  <c:v>73</c:v>
                </c:pt>
                <c:pt idx="617">
                  <c:v>60</c:v>
                </c:pt>
                <c:pt idx="618">
                  <c:v>46</c:v>
                </c:pt>
                <c:pt idx="619">
                  <c:v>39</c:v>
                </c:pt>
                <c:pt idx="620">
                  <c:v>40</c:v>
                </c:pt>
                <c:pt idx="621">
                  <c:v>28</c:v>
                </c:pt>
                <c:pt idx="622">
                  <c:v>17</c:v>
                </c:pt>
                <c:pt idx="623">
                  <c:v>24</c:v>
                </c:pt>
                <c:pt idx="624">
                  <c:v>23</c:v>
                </c:pt>
                <c:pt idx="625">
                  <c:v>30</c:v>
                </c:pt>
                <c:pt idx="626">
                  <c:v>21</c:v>
                </c:pt>
                <c:pt idx="627">
                  <c:v>32</c:v>
                </c:pt>
                <c:pt idx="628">
                  <c:v>27</c:v>
                </c:pt>
                <c:pt idx="629">
                  <c:v>24</c:v>
                </c:pt>
                <c:pt idx="630">
                  <c:v>20</c:v>
                </c:pt>
                <c:pt idx="631">
                  <c:v>30</c:v>
                </c:pt>
                <c:pt idx="632">
                  <c:v>20</c:v>
                </c:pt>
                <c:pt idx="633">
                  <c:v>27</c:v>
                </c:pt>
                <c:pt idx="634">
                  <c:v>11</c:v>
                </c:pt>
                <c:pt idx="635">
                  <c:v>18</c:v>
                </c:pt>
                <c:pt idx="636">
                  <c:v>21</c:v>
                </c:pt>
                <c:pt idx="637">
                  <c:v>14</c:v>
                </c:pt>
                <c:pt idx="638">
                  <c:v>15</c:v>
                </c:pt>
                <c:pt idx="639">
                  <c:v>23</c:v>
                </c:pt>
                <c:pt idx="640">
                  <c:v>17</c:v>
                </c:pt>
                <c:pt idx="641">
                  <c:v>22</c:v>
                </c:pt>
                <c:pt idx="642">
                  <c:v>18</c:v>
                </c:pt>
                <c:pt idx="643">
                  <c:v>18</c:v>
                </c:pt>
                <c:pt idx="644">
                  <c:v>24</c:v>
                </c:pt>
                <c:pt idx="645">
                  <c:v>33</c:v>
                </c:pt>
                <c:pt idx="646">
                  <c:v>33</c:v>
                </c:pt>
                <c:pt idx="647">
                  <c:v>29</c:v>
                </c:pt>
                <c:pt idx="648">
                  <c:v>45</c:v>
                </c:pt>
                <c:pt idx="649">
                  <c:v>26</c:v>
                </c:pt>
                <c:pt idx="650">
                  <c:v>25</c:v>
                </c:pt>
                <c:pt idx="651">
                  <c:v>25</c:v>
                </c:pt>
                <c:pt idx="652">
                  <c:v>28</c:v>
                </c:pt>
                <c:pt idx="653">
                  <c:v>16</c:v>
                </c:pt>
                <c:pt idx="654">
                  <c:v>32</c:v>
                </c:pt>
                <c:pt idx="655">
                  <c:v>26</c:v>
                </c:pt>
                <c:pt idx="656">
                  <c:v>13</c:v>
                </c:pt>
                <c:pt idx="657">
                  <c:v>19</c:v>
                </c:pt>
                <c:pt idx="658">
                  <c:v>16</c:v>
                </c:pt>
                <c:pt idx="659">
                  <c:v>20</c:v>
                </c:pt>
                <c:pt idx="660">
                  <c:v>11</c:v>
                </c:pt>
                <c:pt idx="661">
                  <c:v>19</c:v>
                </c:pt>
                <c:pt idx="662">
                  <c:v>17</c:v>
                </c:pt>
                <c:pt idx="663">
                  <c:v>19</c:v>
                </c:pt>
                <c:pt idx="664">
                  <c:v>10</c:v>
                </c:pt>
                <c:pt idx="665">
                  <c:v>10</c:v>
                </c:pt>
                <c:pt idx="666">
                  <c:v>16</c:v>
                </c:pt>
                <c:pt idx="667">
                  <c:v>18</c:v>
                </c:pt>
                <c:pt idx="668">
                  <c:v>14</c:v>
                </c:pt>
                <c:pt idx="669">
                  <c:v>23</c:v>
                </c:pt>
                <c:pt idx="670">
                  <c:v>21</c:v>
                </c:pt>
                <c:pt idx="671">
                  <c:v>23</c:v>
                </c:pt>
                <c:pt idx="672">
                  <c:v>32</c:v>
                </c:pt>
                <c:pt idx="673">
                  <c:v>57</c:v>
                </c:pt>
                <c:pt idx="674">
                  <c:v>54</c:v>
                </c:pt>
                <c:pt idx="675">
                  <c:v>45</c:v>
                </c:pt>
                <c:pt idx="676">
                  <c:v>40</c:v>
                </c:pt>
                <c:pt idx="677">
                  <c:v>24</c:v>
                </c:pt>
                <c:pt idx="678">
                  <c:v>27</c:v>
                </c:pt>
                <c:pt idx="679">
                  <c:v>29</c:v>
                </c:pt>
                <c:pt idx="680">
                  <c:v>22</c:v>
                </c:pt>
                <c:pt idx="681">
                  <c:v>15</c:v>
                </c:pt>
                <c:pt idx="682">
                  <c:v>17</c:v>
                </c:pt>
                <c:pt idx="683">
                  <c:v>17</c:v>
                </c:pt>
                <c:pt idx="684">
                  <c:v>19</c:v>
                </c:pt>
                <c:pt idx="685">
                  <c:v>15</c:v>
                </c:pt>
                <c:pt idx="686">
                  <c:v>15</c:v>
                </c:pt>
                <c:pt idx="687">
                  <c:v>17</c:v>
                </c:pt>
                <c:pt idx="688">
                  <c:v>14</c:v>
                </c:pt>
                <c:pt idx="689">
                  <c:v>12</c:v>
                </c:pt>
                <c:pt idx="690">
                  <c:v>11</c:v>
                </c:pt>
                <c:pt idx="691">
                  <c:v>13</c:v>
                </c:pt>
                <c:pt idx="692">
                  <c:v>10</c:v>
                </c:pt>
                <c:pt idx="693">
                  <c:v>14</c:v>
                </c:pt>
                <c:pt idx="694">
                  <c:v>15</c:v>
                </c:pt>
                <c:pt idx="695">
                  <c:v>13</c:v>
                </c:pt>
                <c:pt idx="696">
                  <c:v>15</c:v>
                </c:pt>
                <c:pt idx="697">
                  <c:v>17</c:v>
                </c:pt>
                <c:pt idx="698">
                  <c:v>8</c:v>
                </c:pt>
                <c:pt idx="699">
                  <c:v>17</c:v>
                </c:pt>
                <c:pt idx="700">
                  <c:v>12</c:v>
                </c:pt>
                <c:pt idx="701">
                  <c:v>17</c:v>
                </c:pt>
                <c:pt idx="702">
                  <c:v>18</c:v>
                </c:pt>
                <c:pt idx="703">
                  <c:v>13</c:v>
                </c:pt>
                <c:pt idx="704">
                  <c:v>12</c:v>
                </c:pt>
                <c:pt idx="705">
                  <c:v>14</c:v>
                </c:pt>
                <c:pt idx="706">
                  <c:v>21</c:v>
                </c:pt>
                <c:pt idx="707">
                  <c:v>14</c:v>
                </c:pt>
                <c:pt idx="708">
                  <c:v>23</c:v>
                </c:pt>
                <c:pt idx="709">
                  <c:v>15</c:v>
                </c:pt>
                <c:pt idx="710">
                  <c:v>13</c:v>
                </c:pt>
                <c:pt idx="711">
                  <c:v>20</c:v>
                </c:pt>
                <c:pt idx="712">
                  <c:v>12</c:v>
                </c:pt>
                <c:pt idx="713">
                  <c:v>8</c:v>
                </c:pt>
                <c:pt idx="714">
                  <c:v>15</c:v>
                </c:pt>
                <c:pt idx="715">
                  <c:v>12</c:v>
                </c:pt>
                <c:pt idx="716">
                  <c:v>17</c:v>
                </c:pt>
                <c:pt idx="717">
                  <c:v>15</c:v>
                </c:pt>
                <c:pt idx="718">
                  <c:v>15</c:v>
                </c:pt>
                <c:pt idx="719">
                  <c:v>9</c:v>
                </c:pt>
                <c:pt idx="720">
                  <c:v>17</c:v>
                </c:pt>
                <c:pt idx="721">
                  <c:v>19</c:v>
                </c:pt>
                <c:pt idx="722">
                  <c:v>9</c:v>
                </c:pt>
                <c:pt idx="723">
                  <c:v>11</c:v>
                </c:pt>
                <c:pt idx="724">
                  <c:v>10</c:v>
                </c:pt>
                <c:pt idx="725">
                  <c:v>13</c:v>
                </c:pt>
                <c:pt idx="726">
                  <c:v>17</c:v>
                </c:pt>
                <c:pt idx="727">
                  <c:v>6</c:v>
                </c:pt>
                <c:pt idx="728">
                  <c:v>16</c:v>
                </c:pt>
                <c:pt idx="729">
                  <c:v>14</c:v>
                </c:pt>
                <c:pt idx="730">
                  <c:v>19</c:v>
                </c:pt>
                <c:pt idx="731">
                  <c:v>10</c:v>
                </c:pt>
                <c:pt idx="732">
                  <c:v>17</c:v>
                </c:pt>
                <c:pt idx="733">
                  <c:v>17</c:v>
                </c:pt>
                <c:pt idx="734">
                  <c:v>20</c:v>
                </c:pt>
                <c:pt idx="735">
                  <c:v>19</c:v>
                </c:pt>
                <c:pt idx="736">
                  <c:v>32</c:v>
                </c:pt>
                <c:pt idx="737">
                  <c:v>31</c:v>
                </c:pt>
                <c:pt idx="738">
                  <c:v>38</c:v>
                </c:pt>
                <c:pt idx="739">
                  <c:v>34</c:v>
                </c:pt>
                <c:pt idx="740">
                  <c:v>28</c:v>
                </c:pt>
                <c:pt idx="741">
                  <c:v>19</c:v>
                </c:pt>
                <c:pt idx="742">
                  <c:v>12</c:v>
                </c:pt>
                <c:pt idx="743">
                  <c:v>17</c:v>
                </c:pt>
                <c:pt idx="744">
                  <c:v>9</c:v>
                </c:pt>
                <c:pt idx="745">
                  <c:v>16</c:v>
                </c:pt>
                <c:pt idx="746">
                  <c:v>10</c:v>
                </c:pt>
                <c:pt idx="747">
                  <c:v>5</c:v>
                </c:pt>
                <c:pt idx="748">
                  <c:v>11</c:v>
                </c:pt>
                <c:pt idx="749">
                  <c:v>19</c:v>
                </c:pt>
                <c:pt idx="750">
                  <c:v>12</c:v>
                </c:pt>
                <c:pt idx="751">
                  <c:v>9</c:v>
                </c:pt>
                <c:pt idx="752">
                  <c:v>10</c:v>
                </c:pt>
                <c:pt idx="753">
                  <c:v>9</c:v>
                </c:pt>
                <c:pt idx="754">
                  <c:v>8</c:v>
                </c:pt>
                <c:pt idx="755">
                  <c:v>13</c:v>
                </c:pt>
                <c:pt idx="756">
                  <c:v>21</c:v>
                </c:pt>
                <c:pt idx="757">
                  <c:v>14</c:v>
                </c:pt>
                <c:pt idx="758">
                  <c:v>6</c:v>
                </c:pt>
                <c:pt idx="759">
                  <c:v>9</c:v>
                </c:pt>
                <c:pt idx="760">
                  <c:v>8</c:v>
                </c:pt>
                <c:pt idx="761">
                  <c:v>16</c:v>
                </c:pt>
                <c:pt idx="762">
                  <c:v>12</c:v>
                </c:pt>
                <c:pt idx="763">
                  <c:v>10</c:v>
                </c:pt>
                <c:pt idx="764">
                  <c:v>11</c:v>
                </c:pt>
                <c:pt idx="765">
                  <c:v>18</c:v>
                </c:pt>
                <c:pt idx="766">
                  <c:v>11</c:v>
                </c:pt>
                <c:pt idx="767">
                  <c:v>21</c:v>
                </c:pt>
                <c:pt idx="768">
                  <c:v>14</c:v>
                </c:pt>
                <c:pt idx="769">
                  <c:v>17</c:v>
                </c:pt>
                <c:pt idx="770">
                  <c:v>13</c:v>
                </c:pt>
                <c:pt idx="771">
                  <c:v>15</c:v>
                </c:pt>
                <c:pt idx="772">
                  <c:v>20</c:v>
                </c:pt>
                <c:pt idx="773">
                  <c:v>23</c:v>
                </c:pt>
                <c:pt idx="774">
                  <c:v>31</c:v>
                </c:pt>
                <c:pt idx="775">
                  <c:v>18</c:v>
                </c:pt>
                <c:pt idx="776">
                  <c:v>17</c:v>
                </c:pt>
                <c:pt idx="777">
                  <c:v>15</c:v>
                </c:pt>
                <c:pt idx="778">
                  <c:v>18</c:v>
                </c:pt>
                <c:pt idx="779">
                  <c:v>14</c:v>
                </c:pt>
                <c:pt idx="780">
                  <c:v>12</c:v>
                </c:pt>
                <c:pt idx="781">
                  <c:v>22</c:v>
                </c:pt>
                <c:pt idx="782">
                  <c:v>15</c:v>
                </c:pt>
                <c:pt idx="783">
                  <c:v>19</c:v>
                </c:pt>
                <c:pt idx="784">
                  <c:v>29</c:v>
                </c:pt>
                <c:pt idx="785">
                  <c:v>23</c:v>
                </c:pt>
                <c:pt idx="786">
                  <c:v>30</c:v>
                </c:pt>
                <c:pt idx="787">
                  <c:v>18</c:v>
                </c:pt>
                <c:pt idx="788">
                  <c:v>17</c:v>
                </c:pt>
                <c:pt idx="789">
                  <c:v>18</c:v>
                </c:pt>
                <c:pt idx="790">
                  <c:v>11</c:v>
                </c:pt>
                <c:pt idx="791">
                  <c:v>14</c:v>
                </c:pt>
                <c:pt idx="792">
                  <c:v>13</c:v>
                </c:pt>
                <c:pt idx="793">
                  <c:v>16</c:v>
                </c:pt>
                <c:pt idx="794">
                  <c:v>12</c:v>
                </c:pt>
                <c:pt idx="795">
                  <c:v>17</c:v>
                </c:pt>
                <c:pt idx="796">
                  <c:v>8</c:v>
                </c:pt>
                <c:pt idx="797">
                  <c:v>10</c:v>
                </c:pt>
                <c:pt idx="798">
                  <c:v>8</c:v>
                </c:pt>
                <c:pt idx="799">
                  <c:v>10</c:v>
                </c:pt>
                <c:pt idx="800">
                  <c:v>16</c:v>
                </c:pt>
                <c:pt idx="801">
                  <c:v>17</c:v>
                </c:pt>
                <c:pt idx="802">
                  <c:v>19</c:v>
                </c:pt>
                <c:pt idx="803">
                  <c:v>10</c:v>
                </c:pt>
                <c:pt idx="804">
                  <c:v>15</c:v>
                </c:pt>
                <c:pt idx="805">
                  <c:v>16</c:v>
                </c:pt>
                <c:pt idx="806">
                  <c:v>9</c:v>
                </c:pt>
                <c:pt idx="807">
                  <c:v>9</c:v>
                </c:pt>
                <c:pt idx="808">
                  <c:v>14</c:v>
                </c:pt>
                <c:pt idx="809">
                  <c:v>10</c:v>
                </c:pt>
                <c:pt idx="810">
                  <c:v>14</c:v>
                </c:pt>
                <c:pt idx="811">
                  <c:v>16</c:v>
                </c:pt>
                <c:pt idx="812">
                  <c:v>14</c:v>
                </c:pt>
                <c:pt idx="813">
                  <c:v>13</c:v>
                </c:pt>
                <c:pt idx="814">
                  <c:v>8</c:v>
                </c:pt>
                <c:pt idx="815">
                  <c:v>19</c:v>
                </c:pt>
                <c:pt idx="816">
                  <c:v>14</c:v>
                </c:pt>
                <c:pt idx="817">
                  <c:v>13</c:v>
                </c:pt>
                <c:pt idx="818">
                  <c:v>17</c:v>
                </c:pt>
                <c:pt idx="819">
                  <c:v>29</c:v>
                </c:pt>
                <c:pt idx="820">
                  <c:v>8</c:v>
                </c:pt>
                <c:pt idx="821">
                  <c:v>8</c:v>
                </c:pt>
                <c:pt idx="822">
                  <c:v>10</c:v>
                </c:pt>
                <c:pt idx="823">
                  <c:v>14</c:v>
                </c:pt>
                <c:pt idx="824">
                  <c:v>13</c:v>
                </c:pt>
                <c:pt idx="825">
                  <c:v>11</c:v>
                </c:pt>
                <c:pt idx="826">
                  <c:v>5</c:v>
                </c:pt>
                <c:pt idx="827">
                  <c:v>11</c:v>
                </c:pt>
                <c:pt idx="828">
                  <c:v>9</c:v>
                </c:pt>
                <c:pt idx="829">
                  <c:v>8</c:v>
                </c:pt>
                <c:pt idx="830">
                  <c:v>7</c:v>
                </c:pt>
                <c:pt idx="831">
                  <c:v>16</c:v>
                </c:pt>
                <c:pt idx="832">
                  <c:v>9</c:v>
                </c:pt>
                <c:pt idx="833">
                  <c:v>8</c:v>
                </c:pt>
                <c:pt idx="834">
                  <c:v>11</c:v>
                </c:pt>
                <c:pt idx="835">
                  <c:v>10</c:v>
                </c:pt>
                <c:pt idx="836">
                  <c:v>15</c:v>
                </c:pt>
                <c:pt idx="837">
                  <c:v>11</c:v>
                </c:pt>
                <c:pt idx="838">
                  <c:v>10</c:v>
                </c:pt>
                <c:pt idx="839">
                  <c:v>10</c:v>
                </c:pt>
                <c:pt idx="840">
                  <c:v>13</c:v>
                </c:pt>
                <c:pt idx="841">
                  <c:v>7</c:v>
                </c:pt>
                <c:pt idx="842">
                  <c:v>4</c:v>
                </c:pt>
                <c:pt idx="843">
                  <c:v>15</c:v>
                </c:pt>
                <c:pt idx="844">
                  <c:v>17</c:v>
                </c:pt>
                <c:pt idx="845">
                  <c:v>12</c:v>
                </c:pt>
                <c:pt idx="846">
                  <c:v>11</c:v>
                </c:pt>
                <c:pt idx="847">
                  <c:v>7</c:v>
                </c:pt>
                <c:pt idx="848">
                  <c:v>10</c:v>
                </c:pt>
                <c:pt idx="849">
                  <c:v>8</c:v>
                </c:pt>
                <c:pt idx="850">
                  <c:v>6</c:v>
                </c:pt>
                <c:pt idx="851">
                  <c:v>17</c:v>
                </c:pt>
                <c:pt idx="852">
                  <c:v>9</c:v>
                </c:pt>
                <c:pt idx="853">
                  <c:v>13</c:v>
                </c:pt>
                <c:pt idx="854">
                  <c:v>17</c:v>
                </c:pt>
                <c:pt idx="855">
                  <c:v>16</c:v>
                </c:pt>
                <c:pt idx="856">
                  <c:v>21</c:v>
                </c:pt>
                <c:pt idx="857">
                  <c:v>22</c:v>
                </c:pt>
                <c:pt idx="858">
                  <c:v>24</c:v>
                </c:pt>
                <c:pt idx="859">
                  <c:v>32</c:v>
                </c:pt>
                <c:pt idx="860">
                  <c:v>28</c:v>
                </c:pt>
                <c:pt idx="861">
                  <c:v>29</c:v>
                </c:pt>
                <c:pt idx="862">
                  <c:v>24</c:v>
                </c:pt>
                <c:pt idx="863">
                  <c:v>15</c:v>
                </c:pt>
                <c:pt idx="864">
                  <c:v>18</c:v>
                </c:pt>
                <c:pt idx="865">
                  <c:v>9</c:v>
                </c:pt>
                <c:pt idx="866">
                  <c:v>14</c:v>
                </c:pt>
                <c:pt idx="867">
                  <c:v>17</c:v>
                </c:pt>
                <c:pt idx="868">
                  <c:v>15</c:v>
                </c:pt>
                <c:pt idx="869">
                  <c:v>18</c:v>
                </c:pt>
                <c:pt idx="870">
                  <c:v>18</c:v>
                </c:pt>
                <c:pt idx="871">
                  <c:v>18</c:v>
                </c:pt>
                <c:pt idx="872">
                  <c:v>16</c:v>
                </c:pt>
                <c:pt idx="873">
                  <c:v>13</c:v>
                </c:pt>
                <c:pt idx="874">
                  <c:v>14</c:v>
                </c:pt>
                <c:pt idx="875">
                  <c:v>17</c:v>
                </c:pt>
                <c:pt idx="876">
                  <c:v>17</c:v>
                </c:pt>
                <c:pt idx="877">
                  <c:v>14</c:v>
                </c:pt>
                <c:pt idx="878">
                  <c:v>11</c:v>
                </c:pt>
                <c:pt idx="879">
                  <c:v>10</c:v>
                </c:pt>
                <c:pt idx="880">
                  <c:v>14</c:v>
                </c:pt>
                <c:pt idx="881">
                  <c:v>14</c:v>
                </c:pt>
                <c:pt idx="882">
                  <c:v>6</c:v>
                </c:pt>
                <c:pt idx="883">
                  <c:v>10</c:v>
                </c:pt>
                <c:pt idx="884">
                  <c:v>8</c:v>
                </c:pt>
                <c:pt idx="885">
                  <c:v>12</c:v>
                </c:pt>
                <c:pt idx="886">
                  <c:v>11</c:v>
                </c:pt>
                <c:pt idx="887">
                  <c:v>19</c:v>
                </c:pt>
                <c:pt idx="888">
                  <c:v>19</c:v>
                </c:pt>
                <c:pt idx="889">
                  <c:v>16</c:v>
                </c:pt>
                <c:pt idx="890">
                  <c:v>17</c:v>
                </c:pt>
                <c:pt idx="891">
                  <c:v>17</c:v>
                </c:pt>
                <c:pt idx="892">
                  <c:v>10</c:v>
                </c:pt>
                <c:pt idx="893">
                  <c:v>8</c:v>
                </c:pt>
                <c:pt idx="894">
                  <c:v>12</c:v>
                </c:pt>
                <c:pt idx="895">
                  <c:v>11</c:v>
                </c:pt>
                <c:pt idx="896">
                  <c:v>12</c:v>
                </c:pt>
                <c:pt idx="897">
                  <c:v>10</c:v>
                </c:pt>
                <c:pt idx="898">
                  <c:v>11</c:v>
                </c:pt>
                <c:pt idx="899">
                  <c:v>16</c:v>
                </c:pt>
                <c:pt idx="900">
                  <c:v>16</c:v>
                </c:pt>
                <c:pt idx="901">
                  <c:v>14</c:v>
                </c:pt>
                <c:pt idx="902">
                  <c:v>21</c:v>
                </c:pt>
                <c:pt idx="903">
                  <c:v>13</c:v>
                </c:pt>
                <c:pt idx="904">
                  <c:v>13</c:v>
                </c:pt>
                <c:pt idx="905">
                  <c:v>10</c:v>
                </c:pt>
                <c:pt idx="906">
                  <c:v>12</c:v>
                </c:pt>
                <c:pt idx="907">
                  <c:v>14</c:v>
                </c:pt>
                <c:pt idx="908">
                  <c:v>18</c:v>
                </c:pt>
                <c:pt idx="909">
                  <c:v>14</c:v>
                </c:pt>
                <c:pt idx="910">
                  <c:v>15</c:v>
                </c:pt>
                <c:pt idx="911">
                  <c:v>7</c:v>
                </c:pt>
                <c:pt idx="912">
                  <c:v>13</c:v>
                </c:pt>
                <c:pt idx="913">
                  <c:v>10</c:v>
                </c:pt>
                <c:pt idx="914">
                  <c:v>7</c:v>
                </c:pt>
                <c:pt idx="915">
                  <c:v>22</c:v>
                </c:pt>
                <c:pt idx="916">
                  <c:v>26</c:v>
                </c:pt>
                <c:pt idx="917">
                  <c:v>24</c:v>
                </c:pt>
                <c:pt idx="918">
                  <c:v>19</c:v>
                </c:pt>
                <c:pt idx="919">
                  <c:v>12</c:v>
                </c:pt>
                <c:pt idx="920">
                  <c:v>12</c:v>
                </c:pt>
                <c:pt idx="921">
                  <c:v>21</c:v>
                </c:pt>
                <c:pt idx="922">
                  <c:v>17</c:v>
                </c:pt>
                <c:pt idx="923">
                  <c:v>10</c:v>
                </c:pt>
                <c:pt idx="924">
                  <c:v>19</c:v>
                </c:pt>
                <c:pt idx="925">
                  <c:v>14</c:v>
                </c:pt>
                <c:pt idx="926">
                  <c:v>17</c:v>
                </c:pt>
                <c:pt idx="927">
                  <c:v>21</c:v>
                </c:pt>
                <c:pt idx="928">
                  <c:v>13</c:v>
                </c:pt>
                <c:pt idx="929">
                  <c:v>12</c:v>
                </c:pt>
                <c:pt idx="930">
                  <c:v>12</c:v>
                </c:pt>
                <c:pt idx="931">
                  <c:v>15</c:v>
                </c:pt>
                <c:pt idx="932">
                  <c:v>14</c:v>
                </c:pt>
                <c:pt idx="933">
                  <c:v>19</c:v>
                </c:pt>
                <c:pt idx="934">
                  <c:v>14</c:v>
                </c:pt>
                <c:pt idx="935">
                  <c:v>17</c:v>
                </c:pt>
                <c:pt idx="936">
                  <c:v>12</c:v>
                </c:pt>
                <c:pt idx="937">
                  <c:v>18</c:v>
                </c:pt>
                <c:pt idx="938">
                  <c:v>14</c:v>
                </c:pt>
                <c:pt idx="939">
                  <c:v>16</c:v>
                </c:pt>
                <c:pt idx="940">
                  <c:v>23</c:v>
                </c:pt>
                <c:pt idx="941">
                  <c:v>25</c:v>
                </c:pt>
                <c:pt idx="942">
                  <c:v>32</c:v>
                </c:pt>
                <c:pt idx="943">
                  <c:v>29</c:v>
                </c:pt>
                <c:pt idx="944">
                  <c:v>18</c:v>
                </c:pt>
                <c:pt idx="945">
                  <c:v>14</c:v>
                </c:pt>
                <c:pt idx="946">
                  <c:v>24</c:v>
                </c:pt>
                <c:pt idx="947">
                  <c:v>18</c:v>
                </c:pt>
                <c:pt idx="948">
                  <c:v>19</c:v>
                </c:pt>
                <c:pt idx="949">
                  <c:v>20</c:v>
                </c:pt>
                <c:pt idx="950">
                  <c:v>11</c:v>
                </c:pt>
                <c:pt idx="951">
                  <c:v>9</c:v>
                </c:pt>
                <c:pt idx="952">
                  <c:v>19</c:v>
                </c:pt>
                <c:pt idx="953">
                  <c:v>12</c:v>
                </c:pt>
                <c:pt idx="954">
                  <c:v>11</c:v>
                </c:pt>
                <c:pt idx="955">
                  <c:v>12</c:v>
                </c:pt>
                <c:pt idx="956">
                  <c:v>15</c:v>
                </c:pt>
                <c:pt idx="957">
                  <c:v>20</c:v>
                </c:pt>
                <c:pt idx="958">
                  <c:v>7</c:v>
                </c:pt>
                <c:pt idx="959">
                  <c:v>14</c:v>
                </c:pt>
                <c:pt idx="960">
                  <c:v>18</c:v>
                </c:pt>
                <c:pt idx="961">
                  <c:v>13</c:v>
                </c:pt>
                <c:pt idx="962">
                  <c:v>18</c:v>
                </c:pt>
                <c:pt idx="963">
                  <c:v>10</c:v>
                </c:pt>
                <c:pt idx="964">
                  <c:v>14</c:v>
                </c:pt>
                <c:pt idx="965">
                  <c:v>14</c:v>
                </c:pt>
                <c:pt idx="966">
                  <c:v>17</c:v>
                </c:pt>
                <c:pt idx="967">
                  <c:v>12</c:v>
                </c:pt>
                <c:pt idx="968">
                  <c:v>16</c:v>
                </c:pt>
                <c:pt idx="969">
                  <c:v>16</c:v>
                </c:pt>
                <c:pt idx="970">
                  <c:v>27</c:v>
                </c:pt>
                <c:pt idx="971">
                  <c:v>18</c:v>
                </c:pt>
                <c:pt idx="972">
                  <c:v>12</c:v>
                </c:pt>
                <c:pt idx="973">
                  <c:v>11</c:v>
                </c:pt>
                <c:pt idx="974">
                  <c:v>7</c:v>
                </c:pt>
                <c:pt idx="975">
                  <c:v>8</c:v>
                </c:pt>
                <c:pt idx="976">
                  <c:v>10</c:v>
                </c:pt>
                <c:pt idx="977">
                  <c:v>12</c:v>
                </c:pt>
                <c:pt idx="978">
                  <c:v>12</c:v>
                </c:pt>
                <c:pt idx="979">
                  <c:v>7</c:v>
                </c:pt>
                <c:pt idx="980">
                  <c:v>10</c:v>
                </c:pt>
                <c:pt idx="981">
                  <c:v>8</c:v>
                </c:pt>
                <c:pt idx="982">
                  <c:v>10</c:v>
                </c:pt>
                <c:pt idx="983">
                  <c:v>13</c:v>
                </c:pt>
                <c:pt idx="984">
                  <c:v>17</c:v>
                </c:pt>
                <c:pt idx="985">
                  <c:v>14</c:v>
                </c:pt>
                <c:pt idx="986">
                  <c:v>10</c:v>
                </c:pt>
                <c:pt idx="987">
                  <c:v>10</c:v>
                </c:pt>
                <c:pt idx="988">
                  <c:v>11</c:v>
                </c:pt>
                <c:pt idx="989">
                  <c:v>8</c:v>
                </c:pt>
                <c:pt idx="990">
                  <c:v>9</c:v>
                </c:pt>
                <c:pt idx="991">
                  <c:v>10</c:v>
                </c:pt>
                <c:pt idx="992">
                  <c:v>10</c:v>
                </c:pt>
                <c:pt idx="993">
                  <c:v>10</c:v>
                </c:pt>
                <c:pt idx="994">
                  <c:v>10</c:v>
                </c:pt>
                <c:pt idx="995">
                  <c:v>8</c:v>
                </c:pt>
                <c:pt idx="996">
                  <c:v>12</c:v>
                </c:pt>
                <c:pt idx="997">
                  <c:v>15</c:v>
                </c:pt>
                <c:pt idx="998">
                  <c:v>16</c:v>
                </c:pt>
                <c:pt idx="999">
                  <c:v>11</c:v>
                </c:pt>
                <c:pt idx="1000">
                  <c:v>10</c:v>
                </c:pt>
                <c:pt idx="1001">
                  <c:v>13</c:v>
                </c:pt>
                <c:pt idx="1002">
                  <c:v>10</c:v>
                </c:pt>
                <c:pt idx="1003">
                  <c:v>12</c:v>
                </c:pt>
                <c:pt idx="1004">
                  <c:v>18</c:v>
                </c:pt>
                <c:pt idx="1005">
                  <c:v>13</c:v>
                </c:pt>
                <c:pt idx="1006">
                  <c:v>12</c:v>
                </c:pt>
                <c:pt idx="1007">
                  <c:v>17</c:v>
                </c:pt>
                <c:pt idx="1008">
                  <c:v>14</c:v>
                </c:pt>
                <c:pt idx="1009">
                  <c:v>16</c:v>
                </c:pt>
                <c:pt idx="1010">
                  <c:v>15</c:v>
                </c:pt>
                <c:pt idx="1011">
                  <c:v>17</c:v>
                </c:pt>
                <c:pt idx="1012">
                  <c:v>14</c:v>
                </c:pt>
                <c:pt idx="1013">
                  <c:v>18</c:v>
                </c:pt>
                <c:pt idx="1014">
                  <c:v>12</c:v>
                </c:pt>
                <c:pt idx="1015">
                  <c:v>26</c:v>
                </c:pt>
                <c:pt idx="1016">
                  <c:v>12</c:v>
                </c:pt>
                <c:pt idx="1017">
                  <c:v>12</c:v>
                </c:pt>
                <c:pt idx="1018">
                  <c:v>18</c:v>
                </c:pt>
                <c:pt idx="1019">
                  <c:v>14</c:v>
                </c:pt>
                <c:pt idx="1020">
                  <c:v>14</c:v>
                </c:pt>
                <c:pt idx="1021">
                  <c:v>15</c:v>
                </c:pt>
                <c:pt idx="1022">
                  <c:v>18</c:v>
                </c:pt>
                <c:pt idx="1023">
                  <c:v>15</c:v>
                </c:pt>
                <c:pt idx="1024">
                  <c:v>11</c:v>
                </c:pt>
                <c:pt idx="1025">
                  <c:v>10</c:v>
                </c:pt>
                <c:pt idx="1026">
                  <c:v>14</c:v>
                </c:pt>
                <c:pt idx="1027">
                  <c:v>13</c:v>
                </c:pt>
                <c:pt idx="1028">
                  <c:v>8</c:v>
                </c:pt>
                <c:pt idx="1029">
                  <c:v>7</c:v>
                </c:pt>
                <c:pt idx="1030">
                  <c:v>9</c:v>
                </c:pt>
                <c:pt idx="1031">
                  <c:v>16</c:v>
                </c:pt>
                <c:pt idx="1032">
                  <c:v>14</c:v>
                </c:pt>
                <c:pt idx="1033">
                  <c:v>13</c:v>
                </c:pt>
                <c:pt idx="1034">
                  <c:v>11</c:v>
                </c:pt>
                <c:pt idx="1035">
                  <c:v>17</c:v>
                </c:pt>
                <c:pt idx="1036">
                  <c:v>13</c:v>
                </c:pt>
                <c:pt idx="1037">
                  <c:v>8</c:v>
                </c:pt>
                <c:pt idx="1038">
                  <c:v>7</c:v>
                </c:pt>
                <c:pt idx="1039">
                  <c:v>9</c:v>
                </c:pt>
                <c:pt idx="1040">
                  <c:v>16</c:v>
                </c:pt>
                <c:pt idx="1041">
                  <c:v>6</c:v>
                </c:pt>
                <c:pt idx="1042">
                  <c:v>15</c:v>
                </c:pt>
                <c:pt idx="1043">
                  <c:v>8</c:v>
                </c:pt>
                <c:pt idx="1044">
                  <c:v>14</c:v>
                </c:pt>
                <c:pt idx="1045">
                  <c:v>15</c:v>
                </c:pt>
                <c:pt idx="1046">
                  <c:v>11</c:v>
                </c:pt>
                <c:pt idx="1047">
                  <c:v>16</c:v>
                </c:pt>
                <c:pt idx="1048">
                  <c:v>15</c:v>
                </c:pt>
                <c:pt idx="1049">
                  <c:v>11</c:v>
                </c:pt>
                <c:pt idx="1050">
                  <c:v>12</c:v>
                </c:pt>
                <c:pt idx="1051">
                  <c:v>28</c:v>
                </c:pt>
                <c:pt idx="1052">
                  <c:v>12</c:v>
                </c:pt>
                <c:pt idx="1053">
                  <c:v>15</c:v>
                </c:pt>
                <c:pt idx="1054">
                  <c:v>17</c:v>
                </c:pt>
                <c:pt idx="1055">
                  <c:v>12</c:v>
                </c:pt>
                <c:pt idx="1056">
                  <c:v>12</c:v>
                </c:pt>
                <c:pt idx="1057">
                  <c:v>12</c:v>
                </c:pt>
                <c:pt idx="1058">
                  <c:v>16</c:v>
                </c:pt>
                <c:pt idx="1059">
                  <c:v>10</c:v>
                </c:pt>
                <c:pt idx="1060">
                  <c:v>11</c:v>
                </c:pt>
                <c:pt idx="1061">
                  <c:v>13</c:v>
                </c:pt>
                <c:pt idx="1062">
                  <c:v>4</c:v>
                </c:pt>
                <c:pt idx="1063">
                  <c:v>15</c:v>
                </c:pt>
                <c:pt idx="1064">
                  <c:v>9</c:v>
                </c:pt>
                <c:pt idx="1065">
                  <c:v>11</c:v>
                </c:pt>
                <c:pt idx="1066">
                  <c:v>5</c:v>
                </c:pt>
                <c:pt idx="1067">
                  <c:v>6</c:v>
                </c:pt>
                <c:pt idx="1068">
                  <c:v>17</c:v>
                </c:pt>
                <c:pt idx="1069">
                  <c:v>9</c:v>
                </c:pt>
                <c:pt idx="1070">
                  <c:v>13</c:v>
                </c:pt>
                <c:pt idx="1071">
                  <c:v>11</c:v>
                </c:pt>
                <c:pt idx="1072">
                  <c:v>10</c:v>
                </c:pt>
                <c:pt idx="1073">
                  <c:v>6</c:v>
                </c:pt>
                <c:pt idx="1074">
                  <c:v>7</c:v>
                </c:pt>
                <c:pt idx="1075">
                  <c:v>11</c:v>
                </c:pt>
                <c:pt idx="1076">
                  <c:v>7</c:v>
                </c:pt>
                <c:pt idx="1077">
                  <c:v>9</c:v>
                </c:pt>
                <c:pt idx="1078">
                  <c:v>11</c:v>
                </c:pt>
                <c:pt idx="1079">
                  <c:v>9</c:v>
                </c:pt>
                <c:pt idx="1080">
                  <c:v>9</c:v>
                </c:pt>
                <c:pt idx="1081">
                  <c:v>7</c:v>
                </c:pt>
                <c:pt idx="1082">
                  <c:v>9</c:v>
                </c:pt>
                <c:pt idx="1083">
                  <c:v>14</c:v>
                </c:pt>
                <c:pt idx="1084">
                  <c:v>15</c:v>
                </c:pt>
                <c:pt idx="1085">
                  <c:v>10</c:v>
                </c:pt>
                <c:pt idx="1086">
                  <c:v>9</c:v>
                </c:pt>
                <c:pt idx="1087">
                  <c:v>8</c:v>
                </c:pt>
                <c:pt idx="1088">
                  <c:v>8</c:v>
                </c:pt>
                <c:pt idx="1089">
                  <c:v>8</c:v>
                </c:pt>
                <c:pt idx="1090">
                  <c:v>9</c:v>
                </c:pt>
                <c:pt idx="1091">
                  <c:v>6</c:v>
                </c:pt>
                <c:pt idx="1092">
                  <c:v>11</c:v>
                </c:pt>
                <c:pt idx="1093">
                  <c:v>6</c:v>
                </c:pt>
                <c:pt idx="1094">
                  <c:v>8</c:v>
                </c:pt>
                <c:pt idx="1095">
                  <c:v>6</c:v>
                </c:pt>
                <c:pt idx="1096">
                  <c:v>10</c:v>
                </c:pt>
                <c:pt idx="1097">
                  <c:v>10</c:v>
                </c:pt>
                <c:pt idx="1098">
                  <c:v>9</c:v>
                </c:pt>
                <c:pt idx="1099">
                  <c:v>9</c:v>
                </c:pt>
                <c:pt idx="1100">
                  <c:v>13</c:v>
                </c:pt>
                <c:pt idx="1101">
                  <c:v>9</c:v>
                </c:pt>
                <c:pt idx="1102">
                  <c:v>7</c:v>
                </c:pt>
                <c:pt idx="1103">
                  <c:v>14</c:v>
                </c:pt>
                <c:pt idx="1104">
                  <c:v>9</c:v>
                </c:pt>
                <c:pt idx="1105">
                  <c:v>9</c:v>
                </c:pt>
                <c:pt idx="1106">
                  <c:v>11</c:v>
                </c:pt>
                <c:pt idx="1107">
                  <c:v>9</c:v>
                </c:pt>
                <c:pt idx="1108">
                  <c:v>8</c:v>
                </c:pt>
                <c:pt idx="1109">
                  <c:v>14</c:v>
                </c:pt>
                <c:pt idx="1110">
                  <c:v>11</c:v>
                </c:pt>
                <c:pt idx="1111">
                  <c:v>9</c:v>
                </c:pt>
                <c:pt idx="1112">
                  <c:v>18</c:v>
                </c:pt>
                <c:pt idx="1113">
                  <c:v>13</c:v>
                </c:pt>
                <c:pt idx="1114">
                  <c:v>12</c:v>
                </c:pt>
                <c:pt idx="1115">
                  <c:v>7</c:v>
                </c:pt>
                <c:pt idx="1116">
                  <c:v>7</c:v>
                </c:pt>
                <c:pt idx="1117">
                  <c:v>10</c:v>
                </c:pt>
                <c:pt idx="1118">
                  <c:v>12</c:v>
                </c:pt>
                <c:pt idx="1119">
                  <c:v>8</c:v>
                </c:pt>
                <c:pt idx="1120">
                  <c:v>11</c:v>
                </c:pt>
                <c:pt idx="1121">
                  <c:v>13</c:v>
                </c:pt>
                <c:pt idx="1122">
                  <c:v>11</c:v>
                </c:pt>
                <c:pt idx="1123">
                  <c:v>12</c:v>
                </c:pt>
                <c:pt idx="1124">
                  <c:v>7</c:v>
                </c:pt>
                <c:pt idx="1125">
                  <c:v>15</c:v>
                </c:pt>
                <c:pt idx="1126">
                  <c:v>10</c:v>
                </c:pt>
                <c:pt idx="1127">
                  <c:v>6</c:v>
                </c:pt>
                <c:pt idx="1128">
                  <c:v>12</c:v>
                </c:pt>
                <c:pt idx="1129">
                  <c:v>6</c:v>
                </c:pt>
                <c:pt idx="1130">
                  <c:v>10</c:v>
                </c:pt>
                <c:pt idx="1131">
                  <c:v>8</c:v>
                </c:pt>
                <c:pt idx="1132">
                  <c:v>9</c:v>
                </c:pt>
                <c:pt idx="1133">
                  <c:v>9</c:v>
                </c:pt>
                <c:pt idx="1134">
                  <c:v>14</c:v>
                </c:pt>
                <c:pt idx="1135">
                  <c:v>14</c:v>
                </c:pt>
                <c:pt idx="1136">
                  <c:v>17</c:v>
                </c:pt>
                <c:pt idx="1137">
                  <c:v>14</c:v>
                </c:pt>
                <c:pt idx="1138">
                  <c:v>17</c:v>
                </c:pt>
                <c:pt idx="1139">
                  <c:v>24</c:v>
                </c:pt>
                <c:pt idx="1140">
                  <c:v>19</c:v>
                </c:pt>
                <c:pt idx="1141">
                  <c:v>28</c:v>
                </c:pt>
                <c:pt idx="1142">
                  <c:v>30</c:v>
                </c:pt>
                <c:pt idx="1143">
                  <c:v>29</c:v>
                </c:pt>
                <c:pt idx="1144">
                  <c:v>28</c:v>
                </c:pt>
                <c:pt idx="1145">
                  <c:v>26</c:v>
                </c:pt>
                <c:pt idx="1146">
                  <c:v>27</c:v>
                </c:pt>
                <c:pt idx="1147">
                  <c:v>17</c:v>
                </c:pt>
                <c:pt idx="1148">
                  <c:v>13</c:v>
                </c:pt>
                <c:pt idx="1149">
                  <c:v>17</c:v>
                </c:pt>
                <c:pt idx="1150">
                  <c:v>15</c:v>
                </c:pt>
                <c:pt idx="1151">
                  <c:v>9</c:v>
                </c:pt>
                <c:pt idx="1152">
                  <c:v>15</c:v>
                </c:pt>
                <c:pt idx="1153">
                  <c:v>22</c:v>
                </c:pt>
                <c:pt idx="1154">
                  <c:v>13</c:v>
                </c:pt>
                <c:pt idx="1155">
                  <c:v>13</c:v>
                </c:pt>
                <c:pt idx="1156">
                  <c:v>10</c:v>
                </c:pt>
                <c:pt idx="1157">
                  <c:v>18</c:v>
                </c:pt>
                <c:pt idx="1158">
                  <c:v>9</c:v>
                </c:pt>
                <c:pt idx="1159">
                  <c:v>8</c:v>
                </c:pt>
                <c:pt idx="1160">
                  <c:v>6</c:v>
                </c:pt>
                <c:pt idx="1161">
                  <c:v>8</c:v>
                </c:pt>
                <c:pt idx="1162">
                  <c:v>6</c:v>
                </c:pt>
                <c:pt idx="1163">
                  <c:v>11</c:v>
                </c:pt>
                <c:pt idx="1164">
                  <c:v>13</c:v>
                </c:pt>
                <c:pt idx="1165">
                  <c:v>12</c:v>
                </c:pt>
                <c:pt idx="1166">
                  <c:v>5</c:v>
                </c:pt>
                <c:pt idx="1167">
                  <c:v>13</c:v>
                </c:pt>
                <c:pt idx="1168">
                  <c:v>6</c:v>
                </c:pt>
                <c:pt idx="1169">
                  <c:v>12</c:v>
                </c:pt>
                <c:pt idx="1170">
                  <c:v>16</c:v>
                </c:pt>
                <c:pt idx="1171">
                  <c:v>10</c:v>
                </c:pt>
                <c:pt idx="1172">
                  <c:v>16</c:v>
                </c:pt>
                <c:pt idx="1173">
                  <c:v>12</c:v>
                </c:pt>
                <c:pt idx="1174">
                  <c:v>12</c:v>
                </c:pt>
                <c:pt idx="1175">
                  <c:v>15</c:v>
                </c:pt>
                <c:pt idx="1176">
                  <c:v>10</c:v>
                </c:pt>
                <c:pt idx="1177">
                  <c:v>11</c:v>
                </c:pt>
                <c:pt idx="1178">
                  <c:v>10</c:v>
                </c:pt>
                <c:pt idx="1179">
                  <c:v>10</c:v>
                </c:pt>
                <c:pt idx="1180">
                  <c:v>12</c:v>
                </c:pt>
                <c:pt idx="1181">
                  <c:v>8</c:v>
                </c:pt>
                <c:pt idx="1182">
                  <c:v>20</c:v>
                </c:pt>
                <c:pt idx="1183">
                  <c:v>14</c:v>
                </c:pt>
                <c:pt idx="1184">
                  <c:v>15</c:v>
                </c:pt>
                <c:pt idx="1185">
                  <c:v>17</c:v>
                </c:pt>
                <c:pt idx="1186">
                  <c:v>20</c:v>
                </c:pt>
                <c:pt idx="1187">
                  <c:v>12</c:v>
                </c:pt>
                <c:pt idx="1188">
                  <c:v>9</c:v>
                </c:pt>
                <c:pt idx="1189">
                  <c:v>12</c:v>
                </c:pt>
                <c:pt idx="1190">
                  <c:v>15</c:v>
                </c:pt>
                <c:pt idx="1191">
                  <c:v>9</c:v>
                </c:pt>
                <c:pt idx="1192">
                  <c:v>12</c:v>
                </c:pt>
                <c:pt idx="1193">
                  <c:v>10</c:v>
                </c:pt>
                <c:pt idx="1194">
                  <c:v>12</c:v>
                </c:pt>
                <c:pt idx="1195">
                  <c:v>13</c:v>
                </c:pt>
                <c:pt idx="1196">
                  <c:v>16</c:v>
                </c:pt>
                <c:pt idx="1197">
                  <c:v>7</c:v>
                </c:pt>
                <c:pt idx="1198">
                  <c:v>9</c:v>
                </c:pt>
                <c:pt idx="1199">
                  <c:v>4</c:v>
                </c:pt>
                <c:pt idx="1200">
                  <c:v>8</c:v>
                </c:pt>
                <c:pt idx="1201">
                  <c:v>4</c:v>
                </c:pt>
                <c:pt idx="1202">
                  <c:v>8</c:v>
                </c:pt>
                <c:pt idx="1203">
                  <c:v>6</c:v>
                </c:pt>
                <c:pt idx="1204">
                  <c:v>10</c:v>
                </c:pt>
                <c:pt idx="1205">
                  <c:v>11</c:v>
                </c:pt>
                <c:pt idx="1206">
                  <c:v>8</c:v>
                </c:pt>
                <c:pt idx="1207">
                  <c:v>8</c:v>
                </c:pt>
                <c:pt idx="1208">
                  <c:v>13</c:v>
                </c:pt>
                <c:pt idx="1209">
                  <c:v>14</c:v>
                </c:pt>
                <c:pt idx="1210">
                  <c:v>9</c:v>
                </c:pt>
                <c:pt idx="1211">
                  <c:v>14</c:v>
                </c:pt>
                <c:pt idx="1212">
                  <c:v>13</c:v>
                </c:pt>
                <c:pt idx="1213">
                  <c:v>13</c:v>
                </c:pt>
                <c:pt idx="1214">
                  <c:v>12</c:v>
                </c:pt>
                <c:pt idx="1215">
                  <c:v>8</c:v>
                </c:pt>
                <c:pt idx="1216">
                  <c:v>5</c:v>
                </c:pt>
                <c:pt idx="1217">
                  <c:v>8</c:v>
                </c:pt>
                <c:pt idx="1218">
                  <c:v>5</c:v>
                </c:pt>
                <c:pt idx="1219">
                  <c:v>6</c:v>
                </c:pt>
                <c:pt idx="1220">
                  <c:v>6</c:v>
                </c:pt>
                <c:pt idx="1221">
                  <c:v>13</c:v>
                </c:pt>
                <c:pt idx="1222">
                  <c:v>3</c:v>
                </c:pt>
                <c:pt idx="1223">
                  <c:v>7</c:v>
                </c:pt>
                <c:pt idx="1224">
                  <c:v>10</c:v>
                </c:pt>
                <c:pt idx="1225">
                  <c:v>11</c:v>
                </c:pt>
                <c:pt idx="1226">
                  <c:v>12</c:v>
                </c:pt>
                <c:pt idx="1227">
                  <c:v>12</c:v>
                </c:pt>
                <c:pt idx="1228">
                  <c:v>12</c:v>
                </c:pt>
                <c:pt idx="1229">
                  <c:v>17</c:v>
                </c:pt>
                <c:pt idx="1230">
                  <c:v>11</c:v>
                </c:pt>
                <c:pt idx="1231">
                  <c:v>5</c:v>
                </c:pt>
                <c:pt idx="1232">
                  <c:v>12</c:v>
                </c:pt>
                <c:pt idx="1233">
                  <c:v>10</c:v>
                </c:pt>
                <c:pt idx="1234">
                  <c:v>16</c:v>
                </c:pt>
                <c:pt idx="1235">
                  <c:v>18</c:v>
                </c:pt>
                <c:pt idx="1236">
                  <c:v>14</c:v>
                </c:pt>
                <c:pt idx="1237">
                  <c:v>16</c:v>
                </c:pt>
                <c:pt idx="1238">
                  <c:v>11</c:v>
                </c:pt>
                <c:pt idx="1239">
                  <c:v>13</c:v>
                </c:pt>
                <c:pt idx="1240">
                  <c:v>9</c:v>
                </c:pt>
                <c:pt idx="1241">
                  <c:v>6</c:v>
                </c:pt>
                <c:pt idx="1242">
                  <c:v>12</c:v>
                </c:pt>
                <c:pt idx="1243">
                  <c:v>13</c:v>
                </c:pt>
                <c:pt idx="1244">
                  <c:v>6</c:v>
                </c:pt>
                <c:pt idx="1245">
                  <c:v>8</c:v>
                </c:pt>
                <c:pt idx="1246">
                  <c:v>10</c:v>
                </c:pt>
                <c:pt idx="1247">
                  <c:v>11</c:v>
                </c:pt>
                <c:pt idx="1248">
                  <c:v>8</c:v>
                </c:pt>
                <c:pt idx="1249">
                  <c:v>12</c:v>
                </c:pt>
                <c:pt idx="1250">
                  <c:v>9</c:v>
                </c:pt>
                <c:pt idx="1251">
                  <c:v>14</c:v>
                </c:pt>
                <c:pt idx="1252">
                  <c:v>12</c:v>
                </c:pt>
                <c:pt idx="1253">
                  <c:v>6</c:v>
                </c:pt>
                <c:pt idx="1254">
                  <c:v>13</c:v>
                </c:pt>
                <c:pt idx="1255">
                  <c:v>9</c:v>
                </c:pt>
                <c:pt idx="1256">
                  <c:v>8</c:v>
                </c:pt>
                <c:pt idx="1257">
                  <c:v>2</c:v>
                </c:pt>
                <c:pt idx="1258">
                  <c:v>8</c:v>
                </c:pt>
                <c:pt idx="1259">
                  <c:v>9</c:v>
                </c:pt>
                <c:pt idx="1260">
                  <c:v>12</c:v>
                </c:pt>
                <c:pt idx="1261">
                  <c:v>11</c:v>
                </c:pt>
                <c:pt idx="1262">
                  <c:v>10</c:v>
                </c:pt>
                <c:pt idx="1263">
                  <c:v>7</c:v>
                </c:pt>
                <c:pt idx="1264">
                  <c:v>11</c:v>
                </c:pt>
                <c:pt idx="1265">
                  <c:v>8</c:v>
                </c:pt>
                <c:pt idx="1266">
                  <c:v>13</c:v>
                </c:pt>
                <c:pt idx="1267">
                  <c:v>27</c:v>
                </c:pt>
                <c:pt idx="1268">
                  <c:v>23</c:v>
                </c:pt>
                <c:pt idx="1269">
                  <c:v>20</c:v>
                </c:pt>
                <c:pt idx="1270">
                  <c:v>14</c:v>
                </c:pt>
                <c:pt idx="1271">
                  <c:v>17</c:v>
                </c:pt>
                <c:pt idx="1272">
                  <c:v>11</c:v>
                </c:pt>
                <c:pt idx="1273">
                  <c:v>15</c:v>
                </c:pt>
                <c:pt idx="1274">
                  <c:v>6</c:v>
                </c:pt>
                <c:pt idx="1275">
                  <c:v>12</c:v>
                </c:pt>
                <c:pt idx="1276">
                  <c:v>7</c:v>
                </c:pt>
                <c:pt idx="1277">
                  <c:v>8</c:v>
                </c:pt>
                <c:pt idx="1278">
                  <c:v>8</c:v>
                </c:pt>
                <c:pt idx="1279">
                  <c:v>7</c:v>
                </c:pt>
                <c:pt idx="1280">
                  <c:v>10</c:v>
                </c:pt>
                <c:pt idx="1281">
                  <c:v>10</c:v>
                </c:pt>
                <c:pt idx="1282">
                  <c:v>3</c:v>
                </c:pt>
                <c:pt idx="1283">
                  <c:v>5</c:v>
                </c:pt>
                <c:pt idx="1284">
                  <c:v>10</c:v>
                </c:pt>
                <c:pt idx="1285">
                  <c:v>6</c:v>
                </c:pt>
                <c:pt idx="1286">
                  <c:v>6</c:v>
                </c:pt>
                <c:pt idx="1287">
                  <c:v>13</c:v>
                </c:pt>
                <c:pt idx="1288">
                  <c:v>10</c:v>
                </c:pt>
                <c:pt idx="1289">
                  <c:v>13</c:v>
                </c:pt>
                <c:pt idx="1290">
                  <c:v>10</c:v>
                </c:pt>
                <c:pt idx="1291">
                  <c:v>10</c:v>
                </c:pt>
                <c:pt idx="1292">
                  <c:v>7</c:v>
                </c:pt>
                <c:pt idx="1293">
                  <c:v>8</c:v>
                </c:pt>
                <c:pt idx="1294">
                  <c:v>8</c:v>
                </c:pt>
                <c:pt idx="1295">
                  <c:v>13</c:v>
                </c:pt>
                <c:pt idx="1296">
                  <c:v>12</c:v>
                </c:pt>
                <c:pt idx="1297">
                  <c:v>7</c:v>
                </c:pt>
                <c:pt idx="1298">
                  <c:v>8</c:v>
                </c:pt>
                <c:pt idx="1299">
                  <c:v>9</c:v>
                </c:pt>
                <c:pt idx="1300">
                  <c:v>4</c:v>
                </c:pt>
                <c:pt idx="1301">
                  <c:v>15</c:v>
                </c:pt>
                <c:pt idx="1302">
                  <c:v>12</c:v>
                </c:pt>
                <c:pt idx="1303">
                  <c:v>10</c:v>
                </c:pt>
                <c:pt idx="1304">
                  <c:v>9</c:v>
                </c:pt>
                <c:pt idx="1305">
                  <c:v>8</c:v>
                </c:pt>
                <c:pt idx="1306">
                  <c:v>6</c:v>
                </c:pt>
                <c:pt idx="1307">
                  <c:v>11</c:v>
                </c:pt>
                <c:pt idx="1308">
                  <c:v>11</c:v>
                </c:pt>
                <c:pt idx="1309">
                  <c:v>9</c:v>
                </c:pt>
                <c:pt idx="1310">
                  <c:v>9</c:v>
                </c:pt>
                <c:pt idx="1311">
                  <c:v>14</c:v>
                </c:pt>
                <c:pt idx="1312">
                  <c:v>4</c:v>
                </c:pt>
                <c:pt idx="1313">
                  <c:v>8</c:v>
                </c:pt>
                <c:pt idx="1314">
                  <c:v>10</c:v>
                </c:pt>
                <c:pt idx="1315">
                  <c:v>5</c:v>
                </c:pt>
                <c:pt idx="1316">
                  <c:v>9</c:v>
                </c:pt>
                <c:pt idx="1317">
                  <c:v>10</c:v>
                </c:pt>
                <c:pt idx="1318">
                  <c:v>8</c:v>
                </c:pt>
                <c:pt idx="1319">
                  <c:v>5</c:v>
                </c:pt>
                <c:pt idx="1320">
                  <c:v>8</c:v>
                </c:pt>
                <c:pt idx="1321">
                  <c:v>12</c:v>
                </c:pt>
                <c:pt idx="1322">
                  <c:v>6</c:v>
                </c:pt>
                <c:pt idx="1323">
                  <c:v>8</c:v>
                </c:pt>
                <c:pt idx="1324">
                  <c:v>10</c:v>
                </c:pt>
                <c:pt idx="1325">
                  <c:v>4</c:v>
                </c:pt>
                <c:pt idx="1326">
                  <c:v>8</c:v>
                </c:pt>
                <c:pt idx="1327">
                  <c:v>6</c:v>
                </c:pt>
                <c:pt idx="1328">
                  <c:v>12</c:v>
                </c:pt>
                <c:pt idx="1329">
                  <c:v>12</c:v>
                </c:pt>
                <c:pt idx="1330">
                  <c:v>7</c:v>
                </c:pt>
                <c:pt idx="1331">
                  <c:v>12</c:v>
                </c:pt>
                <c:pt idx="1332">
                  <c:v>11</c:v>
                </c:pt>
                <c:pt idx="1333">
                  <c:v>9</c:v>
                </c:pt>
                <c:pt idx="1334">
                  <c:v>12</c:v>
                </c:pt>
                <c:pt idx="1335">
                  <c:v>11</c:v>
                </c:pt>
                <c:pt idx="1336">
                  <c:v>14</c:v>
                </c:pt>
                <c:pt idx="1337">
                  <c:v>16</c:v>
                </c:pt>
                <c:pt idx="1338">
                  <c:v>8</c:v>
                </c:pt>
                <c:pt idx="1339">
                  <c:v>8</c:v>
                </c:pt>
                <c:pt idx="1340">
                  <c:v>14</c:v>
                </c:pt>
                <c:pt idx="1341">
                  <c:v>10</c:v>
                </c:pt>
                <c:pt idx="1342">
                  <c:v>9</c:v>
                </c:pt>
                <c:pt idx="1343">
                  <c:v>14</c:v>
                </c:pt>
                <c:pt idx="1344">
                  <c:v>10</c:v>
                </c:pt>
                <c:pt idx="1345">
                  <c:v>7</c:v>
                </c:pt>
                <c:pt idx="1346">
                  <c:v>9</c:v>
                </c:pt>
                <c:pt idx="1347">
                  <c:v>7</c:v>
                </c:pt>
                <c:pt idx="1348">
                  <c:v>17</c:v>
                </c:pt>
                <c:pt idx="1349">
                  <c:v>9</c:v>
                </c:pt>
                <c:pt idx="1350">
                  <c:v>15</c:v>
                </c:pt>
                <c:pt idx="1351">
                  <c:v>6</c:v>
                </c:pt>
                <c:pt idx="1352">
                  <c:v>9</c:v>
                </c:pt>
                <c:pt idx="1353">
                  <c:v>7</c:v>
                </c:pt>
                <c:pt idx="1354">
                  <c:v>11</c:v>
                </c:pt>
                <c:pt idx="1355">
                  <c:v>9</c:v>
                </c:pt>
                <c:pt idx="1356">
                  <c:v>12</c:v>
                </c:pt>
                <c:pt idx="1357">
                  <c:v>6</c:v>
                </c:pt>
                <c:pt idx="1358">
                  <c:v>13</c:v>
                </c:pt>
                <c:pt idx="1359">
                  <c:v>9</c:v>
                </c:pt>
                <c:pt idx="1360">
                  <c:v>9</c:v>
                </c:pt>
                <c:pt idx="1361">
                  <c:v>11</c:v>
                </c:pt>
                <c:pt idx="1362">
                  <c:v>8</c:v>
                </c:pt>
                <c:pt idx="1363">
                  <c:v>6</c:v>
                </c:pt>
                <c:pt idx="1364">
                  <c:v>10</c:v>
                </c:pt>
                <c:pt idx="1365">
                  <c:v>7</c:v>
                </c:pt>
                <c:pt idx="1366">
                  <c:v>9</c:v>
                </c:pt>
                <c:pt idx="1367">
                  <c:v>15</c:v>
                </c:pt>
                <c:pt idx="1368">
                  <c:v>12</c:v>
                </c:pt>
                <c:pt idx="1369">
                  <c:v>8</c:v>
                </c:pt>
                <c:pt idx="1370">
                  <c:v>7</c:v>
                </c:pt>
                <c:pt idx="1371">
                  <c:v>11</c:v>
                </c:pt>
                <c:pt idx="1372">
                  <c:v>5</c:v>
                </c:pt>
                <c:pt idx="1373">
                  <c:v>8</c:v>
                </c:pt>
                <c:pt idx="1374">
                  <c:v>9</c:v>
                </c:pt>
                <c:pt idx="1375">
                  <c:v>7</c:v>
                </c:pt>
              </c:numCache>
            </c:numRef>
          </c:yVal>
          <c:smooth val="1"/>
        </c:ser>
        <c:axId val="86079360"/>
        <c:axId val="87247488"/>
      </c:scatterChart>
      <c:valAx>
        <c:axId val="86079360"/>
        <c:scaling>
          <c:orientation val="minMax"/>
          <c:max val="60"/>
          <c:min val="5"/>
        </c:scaling>
        <c:axPos val="b"/>
        <c:title>
          <c:tx>
            <c:rich>
              <a:bodyPr/>
              <a:lstStyle/>
              <a:p>
                <a:pPr>
                  <a:defRPr sz="800"/>
                </a:pPr>
                <a:r>
                  <a:rPr lang="en-US" sz="800"/>
                  <a:t>2-Theta</a:t>
                </a:r>
              </a:p>
            </c:rich>
          </c:tx>
          <c:layout/>
        </c:title>
        <c:numFmt formatCode="General" sourceLinked="1"/>
        <c:tickLblPos val="nextTo"/>
        <c:txPr>
          <a:bodyPr/>
          <a:lstStyle/>
          <a:p>
            <a:pPr>
              <a:defRPr sz="300"/>
            </a:pPr>
            <a:endParaRPr lang="en-US"/>
          </a:p>
        </c:txPr>
        <c:crossAx val="87247488"/>
        <c:crosses val="autoZero"/>
        <c:crossBetween val="midCat"/>
        <c:majorUnit val="5"/>
      </c:valAx>
      <c:valAx>
        <c:axId val="87247488"/>
        <c:scaling>
          <c:orientation val="minMax"/>
          <c:max val="140"/>
        </c:scaling>
        <c:delete val="1"/>
        <c:axPos val="l"/>
        <c:title>
          <c:tx>
            <c:rich>
              <a:bodyPr rot="-5400000" vert="horz"/>
              <a:lstStyle/>
              <a:p>
                <a:pPr>
                  <a:defRPr sz="800"/>
                </a:pPr>
                <a:r>
                  <a:rPr lang="en-US" sz="800"/>
                  <a:t>Intensity</a:t>
                </a:r>
                <a:r>
                  <a:rPr lang="en-US" sz="800" baseline="0"/>
                  <a:t> (A.U.)</a:t>
                </a:r>
                <a:endParaRPr lang="en-US" sz="800"/>
              </a:p>
            </c:rich>
          </c:tx>
          <c:layout/>
        </c:title>
        <c:numFmt formatCode="General" sourceLinked="0"/>
        <c:majorTickMark val="none"/>
        <c:tickLblPos val="nextTo"/>
        <c:crossAx val="86079360"/>
        <c:crosses val="autoZero"/>
        <c:crossBetween val="midCat"/>
      </c:valAx>
    </c:plotArea>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3AA5C9-6C37-48FB-9737-145DA2B7A579}" type="datetimeFigureOut">
              <a:rPr lang="en-US" smtClean="0"/>
              <a:t>10/1/2009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3AA5C9-6C37-48FB-9737-145DA2B7A579}" type="datetimeFigureOut">
              <a:rPr lang="en-US" smtClean="0"/>
              <a:t>10/1/2009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3AA5C9-6C37-48FB-9737-145DA2B7A579}" type="datetimeFigureOut">
              <a:rPr lang="en-US" smtClean="0"/>
              <a:t>10/1/2009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3AA5C9-6C37-48FB-9737-145DA2B7A579}" type="datetimeFigureOut">
              <a:rPr lang="en-US" smtClean="0"/>
              <a:t>10/1/2009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3AA5C9-6C37-48FB-9737-145DA2B7A579}" type="datetimeFigureOut">
              <a:rPr lang="en-US" smtClean="0"/>
              <a:t>10/1/2009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3AA5C9-6C37-48FB-9737-145DA2B7A579}" type="datetimeFigureOut">
              <a:rPr lang="en-US" smtClean="0"/>
              <a:t>10/1/2009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3AA5C9-6C37-48FB-9737-145DA2B7A579}" type="datetimeFigureOut">
              <a:rPr lang="en-US" smtClean="0"/>
              <a:t>10/1/2009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3AA5C9-6C37-48FB-9737-145DA2B7A579}" type="datetimeFigureOut">
              <a:rPr lang="en-US" smtClean="0"/>
              <a:t>10/1/2009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AA5C9-6C37-48FB-9737-145DA2B7A579}" type="datetimeFigureOut">
              <a:rPr lang="en-US" smtClean="0"/>
              <a:t>10/1/2009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3AA5C9-6C37-48FB-9737-145DA2B7A579}" type="datetimeFigureOut">
              <a:rPr lang="en-US" smtClean="0"/>
              <a:t>10/1/2009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3AA5C9-6C37-48FB-9737-145DA2B7A579}" type="datetimeFigureOut">
              <a:rPr lang="en-US" smtClean="0"/>
              <a:t>10/1/2009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726EA4-704E-412F-BA5F-D67BFACF6D5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AA5C9-6C37-48FB-9737-145DA2B7A579}" type="datetimeFigureOut">
              <a:rPr lang="en-US" smtClean="0"/>
              <a:t>10/1/2009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26EA4-704E-412F-BA5F-D67BFACF6D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chart" Target="../charts/chart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sNbSe Image.jpg"/>
          <p:cNvPicPr>
            <a:picLocks noChangeAspect="1"/>
          </p:cNvPicPr>
          <p:nvPr/>
        </p:nvPicPr>
        <p:blipFill>
          <a:blip r:embed="rId2"/>
          <a:srcRect l="3509" t="20438" r="3509" b="21168"/>
          <a:stretch>
            <a:fillRect/>
          </a:stretch>
        </p:blipFill>
        <p:spPr>
          <a:xfrm>
            <a:off x="4953000" y="4495800"/>
            <a:ext cx="2302794" cy="954300"/>
          </a:xfrm>
          <a:prstGeom prst="rect">
            <a:avLst/>
          </a:prstGeom>
        </p:spPr>
      </p:pic>
      <p:pic>
        <p:nvPicPr>
          <p:cNvPr id="5" name="Picture 4" descr="knbse Image.bmp"/>
          <p:cNvPicPr>
            <a:picLocks noChangeAspect="1"/>
          </p:cNvPicPr>
          <p:nvPr/>
        </p:nvPicPr>
        <p:blipFill>
          <a:blip r:embed="rId3"/>
          <a:srcRect l="3509" t="26281" r="5251" b="21158"/>
          <a:stretch>
            <a:fillRect/>
          </a:stretch>
        </p:blipFill>
        <p:spPr>
          <a:xfrm>
            <a:off x="4953000" y="5486400"/>
            <a:ext cx="2282681" cy="867741"/>
          </a:xfrm>
          <a:prstGeom prst="rect">
            <a:avLst/>
          </a:prstGeom>
        </p:spPr>
      </p:pic>
      <p:sp>
        <p:nvSpPr>
          <p:cNvPr id="6" name="TextBox 5"/>
          <p:cNvSpPr txBox="1"/>
          <p:nvPr/>
        </p:nvSpPr>
        <p:spPr>
          <a:xfrm>
            <a:off x="304800" y="228600"/>
            <a:ext cx="6477000" cy="646331"/>
          </a:xfrm>
          <a:prstGeom prst="rect">
            <a:avLst/>
          </a:prstGeom>
          <a:noFill/>
        </p:spPr>
        <p:txBody>
          <a:bodyPr wrap="square" rtlCol="0">
            <a:spAutoFit/>
          </a:bodyPr>
          <a:lstStyle/>
          <a:p>
            <a:r>
              <a:rPr lang="en-US" dirty="0" smtClean="0"/>
              <a:t>Synthesis of Novel Chalcogenide Materials Using a Building Block Approach and Molten Flux Methods</a:t>
            </a:r>
            <a:endParaRPr lang="en-US" dirty="0"/>
          </a:p>
        </p:txBody>
      </p:sp>
      <p:sp>
        <p:nvSpPr>
          <p:cNvPr id="7" name="TextBox 6"/>
          <p:cNvSpPr txBox="1"/>
          <p:nvPr/>
        </p:nvSpPr>
        <p:spPr>
          <a:xfrm>
            <a:off x="304800" y="914400"/>
            <a:ext cx="5388013" cy="246221"/>
          </a:xfrm>
          <a:prstGeom prst="rect">
            <a:avLst/>
          </a:prstGeom>
          <a:noFill/>
        </p:spPr>
        <p:txBody>
          <a:bodyPr wrap="none" rtlCol="0">
            <a:spAutoFit/>
          </a:bodyPr>
          <a:lstStyle/>
          <a:p>
            <a:r>
              <a:rPr lang="en-US" sz="1000" dirty="0" smtClean="0"/>
              <a:t>Benny C Chan, Chemistry Department, The College of New Jersey, Ewing, NJ  08628</a:t>
            </a:r>
            <a:endParaRPr lang="en-US" sz="1000" dirty="0"/>
          </a:p>
        </p:txBody>
      </p:sp>
      <p:pic>
        <p:nvPicPr>
          <p:cNvPr id="10" name="Picture 9" descr="T11_small_color_Logo.Vert.tif"/>
          <p:cNvPicPr>
            <a:picLocks noChangeAspect="1"/>
          </p:cNvPicPr>
          <p:nvPr/>
        </p:nvPicPr>
        <p:blipFill>
          <a:blip r:embed="rId4"/>
          <a:stretch>
            <a:fillRect/>
          </a:stretch>
        </p:blipFill>
        <p:spPr>
          <a:xfrm>
            <a:off x="7162800" y="228600"/>
            <a:ext cx="1828800" cy="731520"/>
          </a:xfrm>
          <a:prstGeom prst="rect">
            <a:avLst/>
          </a:prstGeom>
        </p:spPr>
      </p:pic>
      <p:sp>
        <p:nvSpPr>
          <p:cNvPr id="11" name="Rectangle 10"/>
          <p:cNvSpPr/>
          <p:nvPr/>
        </p:nvSpPr>
        <p:spPr>
          <a:xfrm>
            <a:off x="0" y="4876800"/>
            <a:ext cx="1371600" cy="400110"/>
          </a:xfrm>
          <a:prstGeom prst="rect">
            <a:avLst/>
          </a:prstGeom>
        </p:spPr>
        <p:txBody>
          <a:bodyPr wrap="square">
            <a:spAutoFit/>
          </a:bodyPr>
          <a:lstStyle/>
          <a:p>
            <a:pPr algn="ctr" defTabSz="1219200">
              <a:tabLst>
                <a:tab pos="1257300" algn="l"/>
                <a:tab pos="2743200" algn="l"/>
              </a:tabLst>
            </a:pPr>
            <a:r>
              <a:rPr lang="en-US" sz="1000" dirty="0" smtClean="0"/>
              <a:t>2K</a:t>
            </a:r>
            <a:r>
              <a:rPr lang="en-US" sz="1000" baseline="-25000" dirty="0" smtClean="0"/>
              <a:t>2</a:t>
            </a:r>
            <a:r>
              <a:rPr lang="en-US" sz="1000" dirty="0" smtClean="0"/>
              <a:t>S</a:t>
            </a:r>
            <a:r>
              <a:rPr lang="en-US" sz="1000" baseline="-25000" dirty="0" smtClean="0"/>
              <a:t>(s) </a:t>
            </a:r>
            <a:r>
              <a:rPr lang="en-US" sz="1000" dirty="0" smtClean="0"/>
              <a:t>+ 4Ge</a:t>
            </a:r>
            <a:r>
              <a:rPr lang="en-US" sz="1000" baseline="-25000" dirty="0" smtClean="0"/>
              <a:t>(s) </a:t>
            </a:r>
            <a:r>
              <a:rPr lang="en-US" sz="1000" dirty="0" smtClean="0"/>
              <a:t>+ 8S</a:t>
            </a:r>
            <a:r>
              <a:rPr lang="en-US" sz="1000" baseline="-25000" dirty="0" smtClean="0"/>
              <a:t>(s) </a:t>
            </a:r>
          </a:p>
          <a:p>
            <a:pPr algn="ctr" defTabSz="1219200">
              <a:tabLst>
                <a:tab pos="1257300" algn="l"/>
                <a:tab pos="2743200" algn="l"/>
              </a:tabLst>
            </a:pPr>
            <a:r>
              <a:rPr lang="en-US" sz="1000" dirty="0" smtClean="0"/>
              <a:t>+ LaCl</a:t>
            </a:r>
            <a:r>
              <a:rPr lang="en-US" sz="1000" baseline="-25000" dirty="0" smtClean="0"/>
              <a:t>3(s)</a:t>
            </a:r>
            <a:endParaRPr lang="en-US" sz="1000" dirty="0"/>
          </a:p>
        </p:txBody>
      </p:sp>
      <p:grpSp>
        <p:nvGrpSpPr>
          <p:cNvPr id="16" name="Group 15"/>
          <p:cNvGrpSpPr/>
          <p:nvPr/>
        </p:nvGrpSpPr>
        <p:grpSpPr>
          <a:xfrm>
            <a:off x="2743200" y="2362200"/>
            <a:ext cx="899881" cy="1008221"/>
            <a:chOff x="533400" y="2743200"/>
            <a:chExt cx="1213981" cy="1313021"/>
          </a:xfrm>
        </p:grpSpPr>
        <p:pic>
          <p:nvPicPr>
            <p:cNvPr id="13" name="Picture 75"/>
            <p:cNvPicPr>
              <a:picLocks noChangeAspect="1" noChangeArrowheads="1"/>
            </p:cNvPicPr>
            <p:nvPr/>
          </p:nvPicPr>
          <p:blipFill>
            <a:blip r:embed="rId5" cstate="print">
              <a:clrChange>
                <a:clrFrom>
                  <a:srgbClr val="000000"/>
                </a:clrFrom>
                <a:clrTo>
                  <a:srgbClr val="000000">
                    <a:alpha val="0"/>
                  </a:srgbClr>
                </a:clrTo>
              </a:clrChange>
            </a:blip>
            <a:srcRect l="11153" t="5882" b="5882"/>
            <a:stretch>
              <a:fillRect/>
            </a:stretch>
          </p:blipFill>
          <p:spPr bwMode="auto">
            <a:xfrm>
              <a:off x="533400" y="2743200"/>
              <a:ext cx="1213981" cy="1143000"/>
            </a:xfrm>
            <a:prstGeom prst="rect">
              <a:avLst/>
            </a:prstGeom>
            <a:noFill/>
            <a:ln w="9525">
              <a:noFill/>
              <a:miter lim="800000"/>
              <a:headEnd/>
              <a:tailEnd/>
            </a:ln>
            <a:effectLst/>
          </p:spPr>
        </p:pic>
        <p:sp>
          <p:nvSpPr>
            <p:cNvPr id="15" name="Rectangle 14"/>
            <p:cNvSpPr/>
            <p:nvPr/>
          </p:nvSpPr>
          <p:spPr>
            <a:xfrm>
              <a:off x="762000" y="3810000"/>
              <a:ext cx="732893" cy="246221"/>
            </a:xfrm>
            <a:prstGeom prst="rect">
              <a:avLst/>
            </a:prstGeom>
          </p:spPr>
          <p:txBody>
            <a:bodyPr wrap="none">
              <a:spAutoFit/>
            </a:bodyPr>
            <a:lstStyle/>
            <a:p>
              <a:r>
                <a:rPr lang="en-US" sz="1000" dirty="0" smtClean="0"/>
                <a:t>K</a:t>
              </a:r>
              <a:r>
                <a:rPr lang="en-US" sz="1000" baseline="-25000" dirty="0" smtClean="0"/>
                <a:t>4</a:t>
              </a:r>
              <a:r>
                <a:rPr lang="en-US" sz="1000" dirty="0" smtClean="0"/>
                <a:t>Ge</a:t>
              </a:r>
              <a:r>
                <a:rPr lang="en-US" sz="1000" baseline="-25000" dirty="0" smtClean="0"/>
                <a:t>4</a:t>
              </a:r>
              <a:r>
                <a:rPr lang="en-US" sz="1000" dirty="0" smtClean="0"/>
                <a:t>S</a:t>
              </a:r>
              <a:r>
                <a:rPr lang="en-US" sz="1000" baseline="-25000" dirty="0" smtClean="0"/>
                <a:t>10(s) </a:t>
              </a:r>
              <a:endParaRPr lang="en-US" sz="1000" dirty="0"/>
            </a:p>
          </p:txBody>
        </p:sp>
      </p:grpSp>
      <p:pic>
        <p:nvPicPr>
          <p:cNvPr id="17" name="Picture 16" descr="Ge chalc; En 1-1.jpg"/>
          <p:cNvPicPr>
            <a:picLocks noChangeAspect="1"/>
          </p:cNvPicPr>
          <p:nvPr/>
        </p:nvPicPr>
        <p:blipFill>
          <a:blip r:embed="rId6" cstate="print"/>
          <a:srcRect l="50656" t="32269" r="33003" b="37766"/>
          <a:stretch>
            <a:fillRect/>
          </a:stretch>
        </p:blipFill>
        <p:spPr>
          <a:xfrm>
            <a:off x="1600200" y="4648200"/>
            <a:ext cx="468923" cy="609600"/>
          </a:xfrm>
          <a:prstGeom prst="rect">
            <a:avLst/>
          </a:prstGeom>
        </p:spPr>
      </p:pic>
      <p:sp>
        <p:nvSpPr>
          <p:cNvPr id="18" name="Rectangle 17"/>
          <p:cNvSpPr/>
          <p:nvPr/>
        </p:nvSpPr>
        <p:spPr>
          <a:xfrm>
            <a:off x="1295400" y="5257800"/>
            <a:ext cx="1082348" cy="246221"/>
          </a:xfrm>
          <a:prstGeom prst="rect">
            <a:avLst/>
          </a:prstGeom>
        </p:spPr>
        <p:txBody>
          <a:bodyPr wrap="none">
            <a:spAutoFit/>
          </a:bodyPr>
          <a:lstStyle/>
          <a:p>
            <a:r>
              <a:rPr lang="en-US" sz="1000" dirty="0" smtClean="0">
                <a:sym typeface="Wingdings" pitchFamily="2" charset="2"/>
              </a:rPr>
              <a:t>yellow blocks, </a:t>
            </a:r>
            <a:r>
              <a:rPr lang="en-US" sz="1000" dirty="0" err="1" smtClean="0">
                <a:sym typeface="Wingdings" pitchFamily="2" charset="2"/>
              </a:rPr>
              <a:t>Ge</a:t>
            </a:r>
            <a:endParaRPr lang="en-US" sz="1000" dirty="0"/>
          </a:p>
        </p:txBody>
      </p:sp>
      <p:graphicFrame>
        <p:nvGraphicFramePr>
          <p:cNvPr id="19" name="Chart 18"/>
          <p:cNvGraphicFramePr/>
          <p:nvPr/>
        </p:nvGraphicFramePr>
        <p:xfrm>
          <a:off x="2209800" y="4191000"/>
          <a:ext cx="2286000" cy="1676400"/>
        </p:xfrm>
        <a:graphic>
          <a:graphicData uri="http://schemas.openxmlformats.org/drawingml/2006/chart">
            <c:chart xmlns:c="http://schemas.openxmlformats.org/drawingml/2006/chart" xmlns:r="http://schemas.openxmlformats.org/officeDocument/2006/relationships" r:id="rId7"/>
          </a:graphicData>
        </a:graphic>
      </p:graphicFrame>
      <p:sp>
        <p:nvSpPr>
          <p:cNvPr id="20" name="TextBox 19"/>
          <p:cNvSpPr txBox="1"/>
          <p:nvPr/>
        </p:nvSpPr>
        <p:spPr>
          <a:xfrm>
            <a:off x="381000" y="1447800"/>
            <a:ext cx="3810000" cy="861774"/>
          </a:xfrm>
          <a:prstGeom prst="rect">
            <a:avLst/>
          </a:prstGeom>
          <a:noFill/>
        </p:spPr>
        <p:txBody>
          <a:bodyPr wrap="square" rtlCol="0">
            <a:spAutoFit/>
          </a:bodyPr>
          <a:lstStyle/>
          <a:p>
            <a:r>
              <a:rPr lang="en-US" sz="1000" dirty="0" smtClean="0"/>
              <a:t>Chalcogenides have numerous applications including optoelectronics, catalysis, magnetism, and thermoelectrics.  Our research studies synthetic strategies to prepare novel chalcogenides.  Much of solid state chemistry is dominated by serendipity in the formation of new compounds.  </a:t>
            </a:r>
          </a:p>
        </p:txBody>
      </p:sp>
      <p:pic>
        <p:nvPicPr>
          <p:cNvPr id="21" name="Picture 19"/>
          <p:cNvPicPr>
            <a:picLocks noChangeAspect="1" noChangeArrowheads="1"/>
          </p:cNvPicPr>
          <p:nvPr/>
        </p:nvPicPr>
        <p:blipFill>
          <a:blip r:embed="rId8" cstate="print">
            <a:clrChange>
              <a:clrFrom>
                <a:srgbClr val="000000"/>
              </a:clrFrom>
              <a:clrTo>
                <a:srgbClr val="000000">
                  <a:alpha val="0"/>
                </a:srgbClr>
              </a:clrTo>
            </a:clrChange>
          </a:blip>
          <a:srcRect t="34703" b="37900"/>
          <a:stretch>
            <a:fillRect/>
          </a:stretch>
        </p:blipFill>
        <p:spPr bwMode="auto">
          <a:xfrm flipV="1">
            <a:off x="609600" y="2590800"/>
            <a:ext cx="2012974" cy="439225"/>
          </a:xfrm>
          <a:prstGeom prst="rect">
            <a:avLst/>
          </a:prstGeom>
          <a:noFill/>
          <a:ln w="9525" algn="ctr">
            <a:noFill/>
            <a:miter lim="800000"/>
            <a:headEnd/>
            <a:tailEnd/>
          </a:ln>
          <a:effectLst/>
        </p:spPr>
      </p:pic>
      <p:sp>
        <p:nvSpPr>
          <p:cNvPr id="22" name="Rectangle 21"/>
          <p:cNvSpPr/>
          <p:nvPr/>
        </p:nvSpPr>
        <p:spPr>
          <a:xfrm>
            <a:off x="457200" y="3505200"/>
            <a:ext cx="3657600" cy="1015663"/>
          </a:xfrm>
          <a:prstGeom prst="rect">
            <a:avLst/>
          </a:prstGeom>
        </p:spPr>
        <p:txBody>
          <a:bodyPr wrap="square">
            <a:spAutoFit/>
          </a:bodyPr>
          <a:lstStyle/>
          <a:p>
            <a:r>
              <a:rPr lang="en-US" sz="1000" dirty="0" smtClean="0"/>
              <a:t>Our main thrust is to study solvothermal methods and the use of preformed building blocks to form novel compounds.  We have studied the reactivity of K</a:t>
            </a:r>
            <a:r>
              <a:rPr lang="en-US" sz="1000" baseline="-25000" dirty="0" smtClean="0"/>
              <a:t>2</a:t>
            </a:r>
            <a:r>
              <a:rPr lang="en-US" sz="1000" dirty="0" smtClean="0"/>
              <a:t>P</a:t>
            </a:r>
            <a:r>
              <a:rPr lang="en-US" sz="1000" baseline="-25000" dirty="0" smtClean="0"/>
              <a:t>2</a:t>
            </a:r>
            <a:r>
              <a:rPr lang="en-US" sz="1000" dirty="0" smtClean="0"/>
              <a:t>Se</a:t>
            </a:r>
            <a:r>
              <a:rPr lang="en-US" sz="1000" baseline="-25000" dirty="0" smtClean="0"/>
              <a:t>6</a:t>
            </a:r>
            <a:r>
              <a:rPr lang="en-US" sz="1000" dirty="0" smtClean="0"/>
              <a:t> and K</a:t>
            </a:r>
            <a:r>
              <a:rPr lang="en-US" sz="1000" baseline="-25000" dirty="0" smtClean="0"/>
              <a:t>4</a:t>
            </a:r>
            <a:r>
              <a:rPr lang="en-US" sz="1000" dirty="0" smtClean="0"/>
              <a:t>Ge</a:t>
            </a:r>
            <a:r>
              <a:rPr lang="en-US" sz="1000" baseline="-25000" dirty="0" smtClean="0"/>
              <a:t>4</a:t>
            </a:r>
            <a:r>
              <a:rPr lang="en-US" sz="1000" dirty="0" smtClean="0"/>
              <a:t>S</a:t>
            </a:r>
            <a:r>
              <a:rPr lang="en-US" sz="1000" baseline="-25000" dirty="0" smtClean="0"/>
              <a:t>10</a:t>
            </a:r>
            <a:r>
              <a:rPr lang="en-US" sz="1000" dirty="0" smtClean="0"/>
              <a:t> building blocks towards LaCl</a:t>
            </a:r>
            <a:r>
              <a:rPr lang="en-US" sz="1000" baseline="-25000" dirty="0" smtClean="0"/>
              <a:t>3</a:t>
            </a:r>
            <a:r>
              <a:rPr lang="en-US" sz="1000" dirty="0" smtClean="0"/>
              <a:t> under a variety of solvents including methanol, ethylene </a:t>
            </a:r>
            <a:r>
              <a:rPr lang="en-US" sz="1000" dirty="0" err="1" smtClean="0"/>
              <a:t>diamine</a:t>
            </a:r>
            <a:r>
              <a:rPr lang="en-US" sz="1000" dirty="0" smtClean="0"/>
              <a:t>, acetonitrile, and water between 100-200 C in a 23 </a:t>
            </a:r>
            <a:r>
              <a:rPr lang="en-US" sz="1000" dirty="0" err="1" smtClean="0"/>
              <a:t>mL</a:t>
            </a:r>
            <a:r>
              <a:rPr lang="en-US" sz="1000" dirty="0" smtClean="0"/>
              <a:t> Parr bomb.  </a:t>
            </a:r>
            <a:endParaRPr lang="en-US" sz="1000" dirty="0"/>
          </a:p>
        </p:txBody>
      </p:sp>
      <p:sp>
        <p:nvSpPr>
          <p:cNvPr id="23" name="Rectangle 22"/>
          <p:cNvSpPr/>
          <p:nvPr/>
        </p:nvSpPr>
        <p:spPr>
          <a:xfrm>
            <a:off x="1219200" y="3048000"/>
            <a:ext cx="516488" cy="215444"/>
          </a:xfrm>
          <a:prstGeom prst="rect">
            <a:avLst/>
          </a:prstGeom>
        </p:spPr>
        <p:txBody>
          <a:bodyPr wrap="none">
            <a:spAutoFit/>
          </a:bodyPr>
          <a:lstStyle/>
          <a:p>
            <a:r>
              <a:rPr lang="en-US" sz="800" dirty="0" smtClean="0"/>
              <a:t>K</a:t>
            </a:r>
            <a:r>
              <a:rPr lang="en-US" sz="800" baseline="-25000" dirty="0" smtClean="0"/>
              <a:t>2</a:t>
            </a:r>
            <a:r>
              <a:rPr lang="en-US" sz="800" dirty="0" smtClean="0"/>
              <a:t>P</a:t>
            </a:r>
            <a:r>
              <a:rPr lang="en-US" sz="800" baseline="-25000" dirty="0" smtClean="0"/>
              <a:t>2</a:t>
            </a:r>
            <a:r>
              <a:rPr lang="en-US" sz="800" dirty="0" smtClean="0"/>
              <a:t>Se</a:t>
            </a:r>
            <a:r>
              <a:rPr lang="en-US" sz="800" baseline="-25000" dirty="0" smtClean="0"/>
              <a:t>6</a:t>
            </a:r>
            <a:r>
              <a:rPr lang="en-US" sz="800" dirty="0" smtClean="0"/>
              <a:t> </a:t>
            </a:r>
            <a:endParaRPr lang="en-US" sz="800" dirty="0"/>
          </a:p>
        </p:txBody>
      </p:sp>
      <p:sp>
        <p:nvSpPr>
          <p:cNvPr id="24" name="Rectangle 23"/>
          <p:cNvSpPr/>
          <p:nvPr/>
        </p:nvSpPr>
        <p:spPr>
          <a:xfrm>
            <a:off x="381000" y="5715000"/>
            <a:ext cx="3810000" cy="861774"/>
          </a:xfrm>
          <a:prstGeom prst="rect">
            <a:avLst/>
          </a:prstGeom>
        </p:spPr>
        <p:txBody>
          <a:bodyPr wrap="square">
            <a:spAutoFit/>
          </a:bodyPr>
          <a:lstStyle/>
          <a:p>
            <a:r>
              <a:rPr lang="en-US" sz="1000" dirty="0" smtClean="0"/>
              <a:t>We have compared the building block approach with simply using binary and elemental reactants.  </a:t>
            </a:r>
          </a:p>
          <a:p>
            <a:endParaRPr lang="en-US" sz="1000" dirty="0" smtClean="0"/>
          </a:p>
          <a:p>
            <a:r>
              <a:rPr lang="en-US" sz="1000" dirty="0" smtClean="0"/>
              <a:t>We have discovered some unidentified and novel phases through PXRD, Single Crystal studies are underway.</a:t>
            </a:r>
            <a:endParaRPr lang="en-US" sz="1000" dirty="0"/>
          </a:p>
        </p:txBody>
      </p:sp>
      <p:sp>
        <p:nvSpPr>
          <p:cNvPr id="25" name="Rectangle 24"/>
          <p:cNvSpPr/>
          <p:nvPr/>
        </p:nvSpPr>
        <p:spPr>
          <a:xfrm>
            <a:off x="4419600" y="1295400"/>
            <a:ext cx="4419600" cy="553998"/>
          </a:xfrm>
          <a:prstGeom prst="rect">
            <a:avLst/>
          </a:prstGeom>
        </p:spPr>
        <p:txBody>
          <a:bodyPr wrap="square">
            <a:spAutoFit/>
          </a:bodyPr>
          <a:lstStyle/>
          <a:p>
            <a:r>
              <a:rPr lang="en-US" sz="1000" dirty="0" smtClean="0"/>
              <a:t>We have also began some new studies of the reactivity of alkali chalcogenide fluxes with niobium metal.  Two new phases were discovered, Cs</a:t>
            </a:r>
            <a:r>
              <a:rPr lang="en-US" sz="1000" baseline="-25000" dirty="0" smtClean="0"/>
              <a:t>6</a:t>
            </a:r>
            <a:r>
              <a:rPr lang="en-US" sz="1000" dirty="0" smtClean="0"/>
              <a:t>Nb</a:t>
            </a:r>
            <a:r>
              <a:rPr lang="en-US" sz="1000" baseline="-25000" dirty="0" smtClean="0"/>
              <a:t>4</a:t>
            </a:r>
            <a:r>
              <a:rPr lang="en-US" sz="1000" dirty="0"/>
              <a:t>S</a:t>
            </a:r>
            <a:r>
              <a:rPr lang="en-US" sz="1000" dirty="0" smtClean="0"/>
              <a:t>e</a:t>
            </a:r>
            <a:r>
              <a:rPr lang="en-US" sz="1000" baseline="-25000" dirty="0" smtClean="0"/>
              <a:t>22 </a:t>
            </a:r>
            <a:r>
              <a:rPr lang="en-US" sz="1000" dirty="0" smtClean="0"/>
              <a:t> and K</a:t>
            </a:r>
            <a:r>
              <a:rPr lang="en-US" sz="1000" baseline="-25000" dirty="0" smtClean="0"/>
              <a:t>12</a:t>
            </a:r>
            <a:r>
              <a:rPr lang="en-US" sz="1000" dirty="0" smtClean="0"/>
              <a:t>Nb</a:t>
            </a:r>
            <a:r>
              <a:rPr lang="en-US" sz="1000" baseline="-25000" dirty="0" smtClean="0"/>
              <a:t>6</a:t>
            </a:r>
            <a:r>
              <a:rPr lang="en-US" sz="1000" dirty="0" smtClean="0"/>
              <a:t>Se</a:t>
            </a:r>
            <a:r>
              <a:rPr lang="en-US" sz="1000" baseline="-25000" dirty="0" smtClean="0"/>
              <a:t>35 </a:t>
            </a:r>
            <a:r>
              <a:rPr lang="en-US" sz="1000" dirty="0" smtClean="0"/>
              <a:t> through a reaction of A</a:t>
            </a:r>
            <a:r>
              <a:rPr lang="en-US" sz="1000" baseline="-25000" dirty="0" smtClean="0"/>
              <a:t>2</a:t>
            </a:r>
            <a:r>
              <a:rPr lang="en-US" sz="1000" dirty="0" smtClean="0"/>
              <a:t>Se</a:t>
            </a:r>
            <a:r>
              <a:rPr lang="en-US" sz="1000" baseline="-25000" dirty="0" smtClean="0"/>
              <a:t>2 </a:t>
            </a:r>
            <a:r>
              <a:rPr lang="en-US" sz="1000" dirty="0" smtClean="0"/>
              <a:t>, Se, and </a:t>
            </a:r>
            <a:r>
              <a:rPr lang="en-US" sz="1000" dirty="0" err="1" smtClean="0"/>
              <a:t>Nb</a:t>
            </a:r>
            <a:r>
              <a:rPr lang="en-US" sz="1000" dirty="0" smtClean="0"/>
              <a:t> metal at 500 C.</a:t>
            </a:r>
          </a:p>
        </p:txBody>
      </p:sp>
      <p:graphicFrame>
        <p:nvGraphicFramePr>
          <p:cNvPr id="27" name="Table 26"/>
          <p:cNvGraphicFramePr>
            <a:graphicFrameLocks noGrp="1"/>
          </p:cNvGraphicFramePr>
          <p:nvPr/>
        </p:nvGraphicFramePr>
        <p:xfrm>
          <a:off x="4724400" y="1905000"/>
          <a:ext cx="3810000" cy="2667000"/>
        </p:xfrm>
        <a:graphic>
          <a:graphicData uri="http://schemas.openxmlformats.org/drawingml/2006/table">
            <a:tbl>
              <a:tblPr firstRow="1" bandRow="1">
                <a:tableStyleId>{5C22544A-7EE6-4342-B048-85BDC9FD1C3A}</a:tableStyleId>
              </a:tblPr>
              <a:tblGrid>
                <a:gridCol w="1193800"/>
                <a:gridCol w="1397000"/>
                <a:gridCol w="1219200"/>
              </a:tblGrid>
              <a:tr h="373380">
                <a:tc>
                  <a:txBody>
                    <a:bodyPr/>
                    <a:lstStyle/>
                    <a:p>
                      <a:endParaRPr lang="en-US" sz="1200" dirty="0"/>
                    </a:p>
                  </a:txBody>
                  <a:tcPr/>
                </a:tc>
                <a:tc>
                  <a:txBody>
                    <a:bodyPr/>
                    <a:lstStyle/>
                    <a:p>
                      <a:r>
                        <a:rPr lang="en-US" sz="1200" dirty="0" smtClean="0"/>
                        <a:t>Cs</a:t>
                      </a:r>
                      <a:r>
                        <a:rPr lang="en-US" sz="1200" baseline="-25000" dirty="0" smtClean="0"/>
                        <a:t>6</a:t>
                      </a:r>
                      <a:r>
                        <a:rPr lang="en-US" sz="1200" dirty="0" smtClean="0"/>
                        <a:t>Nb</a:t>
                      </a:r>
                      <a:r>
                        <a:rPr lang="en-US" sz="1200" baseline="-25000" dirty="0" smtClean="0"/>
                        <a:t>4</a:t>
                      </a:r>
                      <a:r>
                        <a:rPr lang="en-US" sz="1200" dirty="0" smtClean="0"/>
                        <a:t>Se</a:t>
                      </a:r>
                      <a:r>
                        <a:rPr lang="en-US" sz="1200" baseline="-25000" dirty="0" smtClean="0"/>
                        <a:t>22 </a:t>
                      </a:r>
                      <a:endParaRPr lang="en-US" sz="1200" dirty="0"/>
                    </a:p>
                  </a:txBody>
                  <a:tcPr/>
                </a:tc>
                <a:tc>
                  <a:txBody>
                    <a:bodyPr/>
                    <a:lstStyle/>
                    <a:p>
                      <a:r>
                        <a:rPr lang="en-US" sz="1200" dirty="0" smtClean="0"/>
                        <a:t>K</a:t>
                      </a:r>
                      <a:r>
                        <a:rPr lang="en-US" sz="1200" baseline="-25000" dirty="0" smtClean="0"/>
                        <a:t>12</a:t>
                      </a:r>
                      <a:r>
                        <a:rPr lang="en-US" sz="1200" dirty="0" smtClean="0"/>
                        <a:t>Nb</a:t>
                      </a:r>
                      <a:r>
                        <a:rPr lang="en-US" sz="1200" baseline="-25000" dirty="0" smtClean="0"/>
                        <a:t>6</a:t>
                      </a:r>
                      <a:r>
                        <a:rPr lang="en-US" sz="1200" dirty="0" smtClean="0"/>
                        <a:t>Se</a:t>
                      </a:r>
                      <a:r>
                        <a:rPr lang="en-US" sz="1200" baseline="-25000" dirty="0" smtClean="0"/>
                        <a:t>35 </a:t>
                      </a:r>
                      <a:endParaRPr lang="en-US" sz="1200" dirty="0"/>
                    </a:p>
                  </a:txBody>
                  <a:tcPr/>
                </a:tc>
              </a:tr>
              <a:tr h="373380">
                <a:tc>
                  <a:txBody>
                    <a:bodyPr/>
                    <a:lstStyle/>
                    <a:p>
                      <a:r>
                        <a:rPr lang="en-US" sz="1200" dirty="0" smtClean="0"/>
                        <a:t>a, </a:t>
                      </a:r>
                      <a:r>
                        <a:rPr lang="en-US" sz="1200" dirty="0" err="1" smtClean="0"/>
                        <a:t>ang</a:t>
                      </a:r>
                      <a:endParaRPr lang="en-US" sz="1200" dirty="0"/>
                    </a:p>
                  </a:txBody>
                  <a:tcPr/>
                </a:tc>
                <a:tc>
                  <a:txBody>
                    <a:bodyPr/>
                    <a:lstStyle/>
                    <a:p>
                      <a:r>
                        <a:rPr lang="en-US" sz="1200" dirty="0" smtClean="0"/>
                        <a:t>12.5837(6)</a:t>
                      </a:r>
                      <a:endParaRPr lang="en-US" sz="1200" dirty="0"/>
                    </a:p>
                  </a:txBody>
                  <a:tcPr/>
                </a:tc>
                <a:tc>
                  <a:txBody>
                    <a:bodyPr/>
                    <a:lstStyle/>
                    <a:p>
                      <a:r>
                        <a:rPr lang="en-US" sz="1200" dirty="0" smtClean="0"/>
                        <a:t>8.3669(4)</a:t>
                      </a:r>
                      <a:endParaRPr lang="en-US" sz="1200" dirty="0"/>
                    </a:p>
                  </a:txBody>
                  <a:tcPr/>
                </a:tc>
              </a:tr>
              <a:tr h="373380">
                <a:tc>
                  <a:txBody>
                    <a:bodyPr/>
                    <a:lstStyle/>
                    <a:p>
                      <a:r>
                        <a:rPr lang="en-US" sz="1200" dirty="0" smtClean="0"/>
                        <a:t>b,</a:t>
                      </a:r>
                      <a:r>
                        <a:rPr lang="en-US" sz="1200" baseline="0" dirty="0" smtClean="0"/>
                        <a:t> </a:t>
                      </a:r>
                      <a:r>
                        <a:rPr lang="en-US" sz="1200" baseline="0" dirty="0" err="1" smtClean="0"/>
                        <a:t>ang</a:t>
                      </a:r>
                      <a:endParaRPr lang="en-US" sz="1200" dirty="0"/>
                    </a:p>
                  </a:txBody>
                  <a:tcPr/>
                </a:tc>
                <a:tc>
                  <a:txBody>
                    <a:bodyPr/>
                    <a:lstStyle/>
                    <a:p>
                      <a:r>
                        <a:rPr lang="en-US" sz="1200" dirty="0" smtClean="0"/>
                        <a:t>8.5095(4)</a:t>
                      </a:r>
                      <a:endParaRPr lang="en-US" sz="1200" dirty="0"/>
                    </a:p>
                  </a:txBody>
                  <a:tcPr/>
                </a:tc>
                <a:tc>
                  <a:txBody>
                    <a:bodyPr/>
                    <a:lstStyle/>
                    <a:p>
                      <a:r>
                        <a:rPr lang="en-US" sz="1200" dirty="0" smtClean="0"/>
                        <a:t>13.3510(6)</a:t>
                      </a:r>
                      <a:endParaRPr lang="en-US" sz="1200" dirty="0"/>
                    </a:p>
                  </a:txBody>
                  <a:tcPr/>
                </a:tc>
              </a:tr>
              <a:tr h="373380">
                <a:tc>
                  <a:txBody>
                    <a:bodyPr/>
                    <a:lstStyle/>
                    <a:p>
                      <a:r>
                        <a:rPr lang="en-US" sz="1200" dirty="0" smtClean="0"/>
                        <a:t>c,</a:t>
                      </a:r>
                      <a:r>
                        <a:rPr lang="en-US" sz="1200" baseline="0" dirty="0" smtClean="0"/>
                        <a:t> </a:t>
                      </a:r>
                      <a:r>
                        <a:rPr lang="en-US" sz="1200" baseline="0" dirty="0" err="1" smtClean="0"/>
                        <a:t>ang</a:t>
                      </a:r>
                      <a:endParaRPr lang="en-US" sz="1200" dirty="0"/>
                    </a:p>
                  </a:txBody>
                  <a:tcPr/>
                </a:tc>
                <a:tc>
                  <a:txBody>
                    <a:bodyPr/>
                    <a:lstStyle/>
                    <a:p>
                      <a:r>
                        <a:rPr lang="en-US" sz="1200" dirty="0" smtClean="0"/>
                        <a:t>20.3064(9)</a:t>
                      </a:r>
                      <a:endParaRPr lang="en-US" sz="1200" dirty="0"/>
                    </a:p>
                  </a:txBody>
                  <a:tcPr/>
                </a:tc>
                <a:tc>
                  <a:txBody>
                    <a:bodyPr/>
                    <a:lstStyle/>
                    <a:p>
                      <a:r>
                        <a:rPr lang="en-US" sz="1200" dirty="0" smtClean="0"/>
                        <a:t>56.231(3)</a:t>
                      </a:r>
                      <a:endParaRPr lang="en-US" sz="1200" dirty="0"/>
                    </a:p>
                  </a:txBody>
                  <a:tcPr/>
                </a:tc>
              </a:tr>
              <a:tr h="426720">
                <a:tc>
                  <a:txBody>
                    <a:bodyPr/>
                    <a:lstStyle/>
                    <a:p>
                      <a:r>
                        <a:rPr lang="en-US" sz="1200" dirty="0" smtClean="0">
                          <a:sym typeface="Symbol"/>
                        </a:rPr>
                        <a:t>, , </a:t>
                      </a:r>
                      <a:endParaRPr lang="en-US" sz="1200" dirty="0"/>
                    </a:p>
                  </a:txBody>
                  <a:tcPr/>
                </a:tc>
                <a:tc>
                  <a:txBody>
                    <a:bodyPr/>
                    <a:lstStyle/>
                    <a:p>
                      <a:r>
                        <a:rPr lang="en-US" sz="1200" dirty="0" smtClean="0"/>
                        <a:t>90, 103.855(1),</a:t>
                      </a:r>
                      <a:r>
                        <a:rPr lang="en-US" sz="1200" baseline="0" dirty="0" smtClean="0"/>
                        <a:t> 90</a:t>
                      </a:r>
                      <a:endParaRPr lang="en-US" sz="1200" dirty="0"/>
                    </a:p>
                  </a:txBody>
                  <a:tcPr/>
                </a:tc>
                <a:tc>
                  <a:txBody>
                    <a:bodyPr/>
                    <a:lstStyle/>
                    <a:p>
                      <a:r>
                        <a:rPr lang="en-US" sz="1200" dirty="0" smtClean="0"/>
                        <a:t>90, 90, 90</a:t>
                      </a:r>
                      <a:endParaRPr lang="en-US" sz="1200" dirty="0"/>
                    </a:p>
                  </a:txBody>
                  <a:tcPr/>
                </a:tc>
              </a:tr>
              <a:tr h="373380">
                <a:tc>
                  <a:txBody>
                    <a:bodyPr/>
                    <a:lstStyle/>
                    <a:p>
                      <a:r>
                        <a:rPr lang="en-US" sz="1200" dirty="0" smtClean="0"/>
                        <a:t>Space group</a:t>
                      </a:r>
                      <a:endParaRPr lang="en-US" sz="1200" dirty="0"/>
                    </a:p>
                  </a:txBody>
                  <a:tcPr/>
                </a:tc>
                <a:tc>
                  <a:txBody>
                    <a:bodyPr/>
                    <a:lstStyle/>
                    <a:p>
                      <a:r>
                        <a:rPr lang="en-US" sz="1200" dirty="0" smtClean="0"/>
                        <a:t>P 2</a:t>
                      </a:r>
                      <a:r>
                        <a:rPr lang="en-US" sz="1200" baseline="-25000" dirty="0" smtClean="0"/>
                        <a:t>1</a:t>
                      </a:r>
                      <a:r>
                        <a:rPr lang="en-US" sz="1200" baseline="0" dirty="0" smtClean="0"/>
                        <a:t>/c</a:t>
                      </a:r>
                      <a:endParaRPr lang="en-US" sz="1200" dirty="0"/>
                    </a:p>
                  </a:txBody>
                  <a:tcPr/>
                </a:tc>
                <a:tc>
                  <a:txBody>
                    <a:bodyPr/>
                    <a:lstStyle/>
                    <a:p>
                      <a:r>
                        <a:rPr lang="en-US" sz="1200" dirty="0" err="1" smtClean="0"/>
                        <a:t>Pbcn</a:t>
                      </a:r>
                      <a:endParaRPr lang="en-US" sz="1200" dirty="0"/>
                    </a:p>
                  </a:txBody>
                  <a:tcPr/>
                </a:tc>
              </a:tr>
              <a:tr h="373380">
                <a:tc>
                  <a:txBody>
                    <a:bodyPr/>
                    <a:lstStyle/>
                    <a:p>
                      <a:r>
                        <a:rPr lang="en-US" sz="1200" dirty="0" smtClean="0"/>
                        <a:t>R factor</a:t>
                      </a:r>
                      <a:endParaRPr lang="en-US" sz="1200" dirty="0"/>
                    </a:p>
                  </a:txBody>
                  <a:tcPr/>
                </a:tc>
                <a:tc>
                  <a:txBody>
                    <a:bodyPr/>
                    <a:lstStyle/>
                    <a:p>
                      <a:r>
                        <a:rPr lang="en-US" sz="1200" dirty="0" smtClean="0"/>
                        <a:t>0.0475</a:t>
                      </a:r>
                      <a:endParaRPr lang="en-US" sz="1200" dirty="0"/>
                    </a:p>
                  </a:txBody>
                  <a:tcPr/>
                </a:tc>
                <a:tc>
                  <a:txBody>
                    <a:bodyPr/>
                    <a:lstStyle/>
                    <a:p>
                      <a:r>
                        <a:rPr lang="en-US" sz="1200" dirty="0" smtClean="0"/>
                        <a:t>0.0595</a:t>
                      </a:r>
                      <a:endParaRPr lang="en-US" sz="1200" dirty="0"/>
                    </a:p>
                  </a:txBody>
                  <a:tcPr/>
                </a:tc>
              </a:tr>
            </a:tbl>
          </a:graphicData>
        </a:graphic>
      </p:graphicFrame>
      <p:sp>
        <p:nvSpPr>
          <p:cNvPr id="28" name="Rectangle 27"/>
          <p:cNvSpPr/>
          <p:nvPr/>
        </p:nvSpPr>
        <p:spPr>
          <a:xfrm>
            <a:off x="7467600" y="4800600"/>
            <a:ext cx="1239442" cy="369332"/>
          </a:xfrm>
          <a:prstGeom prst="rect">
            <a:avLst/>
          </a:prstGeom>
        </p:spPr>
        <p:txBody>
          <a:bodyPr wrap="none">
            <a:spAutoFit/>
          </a:bodyPr>
          <a:lstStyle/>
          <a:p>
            <a:r>
              <a:rPr lang="en-US" dirty="0" smtClean="0"/>
              <a:t>Cs</a:t>
            </a:r>
            <a:r>
              <a:rPr lang="en-US" baseline="-25000" dirty="0" smtClean="0"/>
              <a:t>6</a:t>
            </a:r>
            <a:r>
              <a:rPr lang="en-US" dirty="0" smtClean="0"/>
              <a:t>Nb</a:t>
            </a:r>
            <a:r>
              <a:rPr lang="en-US" baseline="-25000" dirty="0" smtClean="0"/>
              <a:t>4</a:t>
            </a:r>
            <a:r>
              <a:rPr lang="en-US" dirty="0" smtClean="0"/>
              <a:t>Se</a:t>
            </a:r>
            <a:r>
              <a:rPr lang="en-US" baseline="-25000" dirty="0" smtClean="0"/>
              <a:t>22 </a:t>
            </a:r>
            <a:endParaRPr lang="en-US" dirty="0"/>
          </a:p>
        </p:txBody>
      </p:sp>
      <p:sp>
        <p:nvSpPr>
          <p:cNvPr id="29" name="Rectangle 28"/>
          <p:cNvSpPr/>
          <p:nvPr/>
        </p:nvSpPr>
        <p:spPr>
          <a:xfrm>
            <a:off x="7543800" y="5715000"/>
            <a:ext cx="1225015" cy="369332"/>
          </a:xfrm>
          <a:prstGeom prst="rect">
            <a:avLst/>
          </a:prstGeom>
        </p:spPr>
        <p:txBody>
          <a:bodyPr wrap="none">
            <a:spAutoFit/>
          </a:bodyPr>
          <a:lstStyle/>
          <a:p>
            <a:r>
              <a:rPr lang="en-US" dirty="0" smtClean="0"/>
              <a:t>K</a:t>
            </a:r>
            <a:r>
              <a:rPr lang="en-US" baseline="-25000" dirty="0" smtClean="0"/>
              <a:t>12</a:t>
            </a:r>
            <a:r>
              <a:rPr lang="en-US" dirty="0" smtClean="0"/>
              <a:t>Nb</a:t>
            </a:r>
            <a:r>
              <a:rPr lang="en-US" baseline="-25000" dirty="0" smtClean="0"/>
              <a:t>6</a:t>
            </a:r>
            <a:r>
              <a:rPr lang="en-US" dirty="0" smtClean="0"/>
              <a:t>Se</a:t>
            </a:r>
            <a:r>
              <a:rPr lang="en-US" baseline="-25000" dirty="0" smtClean="0"/>
              <a:t>35 </a:t>
            </a:r>
            <a:endParaRPr lang="en-US" dirty="0"/>
          </a:p>
        </p:txBody>
      </p:sp>
      <p:sp>
        <p:nvSpPr>
          <p:cNvPr id="30" name="Rectangle 29"/>
          <p:cNvSpPr/>
          <p:nvPr/>
        </p:nvSpPr>
        <p:spPr>
          <a:xfrm>
            <a:off x="1219200" y="4876800"/>
            <a:ext cx="410690" cy="369332"/>
          </a:xfrm>
          <a:prstGeom prst="rect">
            <a:avLst/>
          </a:prstGeom>
        </p:spPr>
        <p:txBody>
          <a:bodyPr wrap="none">
            <a:spAutoFit/>
          </a:bodyPr>
          <a:lstStyle/>
          <a:p>
            <a:r>
              <a:rPr lang="en-US" dirty="0" smtClean="0">
                <a:sym typeface="Wingdings" pitchFamily="2" charset="2"/>
              </a:rPr>
              <a:t></a:t>
            </a:r>
            <a:endParaRPr lang="en-US" dirty="0"/>
          </a:p>
        </p:txBody>
      </p:sp>
      <p:sp>
        <p:nvSpPr>
          <p:cNvPr id="31" name="TextBox 30"/>
          <p:cNvSpPr txBox="1"/>
          <p:nvPr/>
        </p:nvSpPr>
        <p:spPr>
          <a:xfrm>
            <a:off x="4800600" y="6324600"/>
            <a:ext cx="3962400" cy="400110"/>
          </a:xfrm>
          <a:prstGeom prst="rect">
            <a:avLst/>
          </a:prstGeom>
          <a:noFill/>
        </p:spPr>
        <p:txBody>
          <a:bodyPr wrap="square" rtlCol="0">
            <a:spAutoFit/>
          </a:bodyPr>
          <a:lstStyle/>
          <a:p>
            <a:r>
              <a:rPr lang="en-US" sz="1000" dirty="0" smtClean="0"/>
              <a:t>We hope to expand these studies to potential thermoelectric materials in the bismuth chalcogenide and rare earth composition space.</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TotalTime>
  <Words>296</Words>
  <Application>Microsoft Office PowerPoint</Application>
  <PresentationFormat>On-screen Show (4:3)</PresentationFormat>
  <Paragraphs>39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The College of New Jersey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dc:creator>
  <cp:lastModifiedBy>IT</cp:lastModifiedBy>
  <cp:revision>17</cp:revision>
  <dcterms:created xsi:type="dcterms:W3CDTF">2009-10-01T16:50:11Z</dcterms:created>
  <dcterms:modified xsi:type="dcterms:W3CDTF">2009-10-01T19:16:01Z</dcterms:modified>
</cp:coreProperties>
</file>