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"/>
  </p:notesMasterIdLst>
  <p:sldIdLst>
    <p:sldId id="293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Objects="1">
      <p:cViewPr>
        <p:scale>
          <a:sx n="75" d="100"/>
          <a:sy n="75" d="100"/>
        </p:scale>
        <p:origin x="-3416" y="-1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59BAE-866D-4CA8-A7A5-3E530885B944}" type="datetimeFigureOut">
              <a:rPr lang="en-US" smtClean="0"/>
              <a:pPr/>
              <a:t>9/29/09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FD38C-13AF-4566-BB1F-9F71E907D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8636-27FE-42FF-923B-125501B76444}" type="datetimeFigureOut">
              <a:rPr lang="en-US" smtClean="0"/>
              <a:pPr/>
              <a:t>9/29/09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A005-054F-4F8F-B528-D9DC8769E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8636-27FE-42FF-923B-125501B76444}" type="datetimeFigureOut">
              <a:rPr lang="en-US" smtClean="0"/>
              <a:pPr/>
              <a:t>9/29/09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A005-054F-4F8F-B528-D9DC8769E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8636-27FE-42FF-923B-125501B76444}" type="datetimeFigureOut">
              <a:rPr lang="en-US" smtClean="0"/>
              <a:pPr/>
              <a:t>9/29/09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A005-054F-4F8F-B528-D9DC8769E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8636-27FE-42FF-923B-125501B76444}" type="datetimeFigureOut">
              <a:rPr lang="en-US" smtClean="0"/>
              <a:pPr/>
              <a:t>9/29/09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A005-054F-4F8F-B528-D9DC8769E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8636-27FE-42FF-923B-125501B76444}" type="datetimeFigureOut">
              <a:rPr lang="en-US" smtClean="0"/>
              <a:pPr/>
              <a:t>9/29/09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A005-054F-4F8F-B528-D9DC8769E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8636-27FE-42FF-923B-125501B76444}" type="datetimeFigureOut">
              <a:rPr lang="en-US" smtClean="0"/>
              <a:pPr/>
              <a:t>9/29/09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A005-054F-4F8F-B528-D9DC8769E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8636-27FE-42FF-923B-125501B76444}" type="datetimeFigureOut">
              <a:rPr lang="en-US" smtClean="0"/>
              <a:pPr/>
              <a:t>9/29/09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A005-054F-4F8F-B528-D9DC8769E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8636-27FE-42FF-923B-125501B76444}" type="datetimeFigureOut">
              <a:rPr lang="en-US" smtClean="0"/>
              <a:pPr/>
              <a:t>9/29/09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A005-054F-4F8F-B528-D9DC8769E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8636-27FE-42FF-923B-125501B76444}" type="datetimeFigureOut">
              <a:rPr lang="en-US" smtClean="0"/>
              <a:pPr/>
              <a:t>9/29/09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A005-054F-4F8F-B528-D9DC8769E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8636-27FE-42FF-923B-125501B76444}" type="datetimeFigureOut">
              <a:rPr lang="en-US" smtClean="0"/>
              <a:pPr/>
              <a:t>9/29/09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A005-054F-4F8F-B528-D9DC8769E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8636-27FE-42FF-923B-125501B76444}" type="datetimeFigureOut">
              <a:rPr lang="en-US" smtClean="0"/>
              <a:pPr/>
              <a:t>9/29/09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A005-054F-4F8F-B528-D9DC8769E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78636-27FE-42FF-923B-125501B76444}" type="datetimeFigureOut">
              <a:rPr lang="en-US" smtClean="0"/>
              <a:pPr/>
              <a:t>9/29/09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BA005-054F-4F8F-B528-D9DC8769E9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/>
          <p:nvPr userDrawn="1"/>
        </p:nvPicPr>
        <p:blipFill>
          <a:blip r:embed="rId13">
            <a:lum bright="38000" contrast="-6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324600" y="5562600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cs typeface="SimSun" pitchFamily="2" charset="-122"/>
              </a:rPr>
              <a:t>Polarized </a:t>
            </a:r>
            <a:r>
              <a:rPr lang="en-US" altLang="zh-CN" dirty="0" smtClean="0">
                <a:ea typeface="SimSun" pitchFamily="2" charset="-122"/>
                <a:cs typeface="SimSun" pitchFamily="2" charset="-122"/>
              </a:rPr>
              <a:t>light</a:t>
            </a:r>
            <a:endParaRPr lang="en-US" altLang="zh-CN" dirty="0">
              <a:ea typeface="SimSun" pitchFamily="2" charset="-122"/>
              <a:cs typeface="SimSun" pitchFamily="2" charset="-122"/>
            </a:endParaRPr>
          </a:p>
        </p:txBody>
      </p:sp>
      <p:pic>
        <p:nvPicPr>
          <p:cNvPr id="8" name="Picture 17" descr="good polariz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427831"/>
            <a:ext cx="5334000" cy="400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5040" y="0"/>
            <a:ext cx="8821840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Bicontinuous</a:t>
            </a:r>
            <a:r>
              <a:rPr lang="en-US" sz="3200" dirty="0" smtClean="0"/>
              <a:t> conducting polymer</a:t>
            </a:r>
            <a:br>
              <a:rPr lang="en-US" sz="3200" dirty="0" smtClean="0"/>
            </a:br>
            <a:r>
              <a:rPr lang="en-US" sz="3200" dirty="0" smtClean="0"/>
              <a:t>cubic phases using non-ionic surfactants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315313" y="5376862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</a:t>
            </a:r>
          </a:p>
          <a:p>
            <a:pPr algn="ctr"/>
            <a:r>
              <a:rPr lang="en-US" dirty="0" smtClean="0"/>
              <a:t>Lamellar</a:t>
            </a:r>
            <a:endParaRPr lang="en-US" dirty="0"/>
          </a:p>
        </p:txBody>
      </p:sp>
      <p:pic>
        <p:nvPicPr>
          <p:cNvPr id="4" name="Picture 15" descr="goo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427831"/>
            <a:ext cx="5334000" cy="4000500"/>
          </a:xfrm>
        </p:spPr>
      </p:pic>
      <p:sp>
        <p:nvSpPr>
          <p:cNvPr id="11" name="TextBox 10"/>
          <p:cNvSpPr txBox="1"/>
          <p:nvPr/>
        </p:nvSpPr>
        <p:spPr>
          <a:xfrm>
            <a:off x="2612877" y="5929313"/>
            <a:ext cx="702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</a:t>
            </a:r>
          </a:p>
          <a:p>
            <a:pPr algn="ctr"/>
            <a:r>
              <a:rPr lang="en-US" dirty="0" smtClean="0"/>
              <a:t>Cubic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36729" y="5516671"/>
            <a:ext cx="1161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</a:t>
            </a:r>
          </a:p>
          <a:p>
            <a:pPr algn="ctr"/>
            <a:r>
              <a:rPr lang="en-US" dirty="0" smtClean="0"/>
              <a:t>Hexagonal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2240" y="5516671"/>
            <a:ext cx="944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</a:t>
            </a:r>
          </a:p>
          <a:p>
            <a:pPr algn="ctr"/>
            <a:r>
              <a:rPr lang="en-US" dirty="0" err="1" smtClean="0"/>
              <a:t>Micellar</a:t>
            </a:r>
            <a:endParaRPr lang="en-US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35040" y="16002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chemeClr val="bg1"/>
                </a:solidFill>
                <a:ea typeface="SimSun" pitchFamily="2" charset="-122"/>
                <a:cs typeface="SimSun" pitchFamily="2" charset="-122"/>
              </a:rPr>
              <a:t>water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304686" y="4800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chemeClr val="bg1"/>
                </a:solidFill>
                <a:ea typeface="SimSun" pitchFamily="2" charset="-122"/>
                <a:cs typeface="SimSun" pitchFamily="2" charset="-122"/>
              </a:rPr>
              <a:t>NP-9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2721309" y="5678822"/>
            <a:ext cx="5009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72929" y="6252478"/>
            <a:ext cx="5703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Diffusion couple formed between water (upper left) and</a:t>
            </a:r>
          </a:p>
          <a:p>
            <a:r>
              <a:rPr lang="en-US" dirty="0" smtClean="0"/>
              <a:t>non-ionic surfactant showing characteristic optical textures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3159</TotalTime>
  <Words>43</Words>
  <Application>Microsoft Macintosh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Bicontinuous conducting polymer cubic phases using non-ionic surfactants</vt:lpstr>
    </vt:vector>
  </TitlesOfParts>
  <Company>University Of Michigan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Bicontinuous Conducting Polymer Cubic Phases</dc:title>
  <dc:creator>MSE Dept</dc:creator>
  <cp:lastModifiedBy>MSE Dept</cp:lastModifiedBy>
  <cp:revision>28</cp:revision>
  <dcterms:created xsi:type="dcterms:W3CDTF">2009-09-29T18:09:21Z</dcterms:created>
  <dcterms:modified xsi:type="dcterms:W3CDTF">2009-09-29T18:14:09Z</dcterms:modified>
</cp:coreProperties>
</file>