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3286FF-20DF-4D48-AC4F-EB9CEAAAFEF3}"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3C73F-D176-4001-8734-BE0F289E2572}" type="slidenum">
              <a:rPr lang="en-US" smtClean="0"/>
              <a:pPr/>
              <a:t>‹#›</a:t>
            </a:fld>
            <a:endParaRPr lang="en-US"/>
          </a:p>
        </p:txBody>
      </p:sp>
      <p:sp>
        <p:nvSpPr>
          <p:cNvPr id="7" name="Rectangle 6"/>
          <p:cNvSpPr/>
          <p:nvPr userDrawn="1"/>
        </p:nvSpPr>
        <p:spPr>
          <a:xfrm>
            <a:off x="0" y="0"/>
            <a:ext cx="9144000" cy="1676400"/>
          </a:xfrm>
          <a:prstGeom prst="rect">
            <a:avLst/>
          </a:prstGeom>
          <a:ln>
            <a:noFill/>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286FF-20DF-4D48-AC4F-EB9CEAAAFEF3}"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286FF-20DF-4D48-AC4F-EB9CEAAAFEF3}"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286FF-20DF-4D48-AC4F-EB9CEAAAFEF3}"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286FF-20DF-4D48-AC4F-EB9CEAAAFEF3}"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3286FF-20DF-4D48-AC4F-EB9CEAAAFEF3}"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3286FF-20DF-4D48-AC4F-EB9CEAAAFEF3}" type="datetimeFigureOut">
              <a:rPr lang="en-US" smtClean="0"/>
              <a:pPr/>
              <a:t>9/29/2009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3286FF-20DF-4D48-AC4F-EB9CEAAAFEF3}" type="datetimeFigureOut">
              <a:rPr lang="en-US" smtClean="0"/>
              <a:pPr/>
              <a:t>9/29/2009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286FF-20DF-4D48-AC4F-EB9CEAAAFEF3}" type="datetimeFigureOut">
              <a:rPr lang="en-US" smtClean="0"/>
              <a:pPr/>
              <a:t>9/29/2009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286FF-20DF-4D48-AC4F-EB9CEAAAFEF3}"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286FF-20DF-4D48-AC4F-EB9CEAAAFEF3}"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3C73F-D176-4001-8734-BE0F289E2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286FF-20DF-4D48-AC4F-EB9CEAAAFEF3}" type="datetimeFigureOut">
              <a:rPr lang="en-US" smtClean="0"/>
              <a:pPr/>
              <a:t>9/29/2009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3C73F-D176-4001-8734-BE0F289E2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6705600" cy="533400"/>
          </a:xfrm>
        </p:spPr>
        <p:txBody>
          <a:bodyPr>
            <a:noAutofit/>
          </a:bodyPr>
          <a:lstStyle/>
          <a:p>
            <a:r>
              <a:rPr lang="en-US" sz="2000" b="1" u="sng" dirty="0" smtClean="0">
                <a:latin typeface="Bodoni MT" pitchFamily="18" charset="0"/>
                <a:cs typeface="Arial" pitchFamily="34" charset="0"/>
              </a:rPr>
              <a:t>ROMP Healing Agent Development for Self-Healing Materials</a:t>
            </a:r>
            <a:endParaRPr lang="en-US" sz="2000" b="1" u="sng" dirty="0">
              <a:latin typeface="Bodoni MT" pitchFamily="18" charset="0"/>
              <a:cs typeface="Arial" pitchFamily="34" charset="0"/>
            </a:endParaRPr>
          </a:p>
        </p:txBody>
      </p:sp>
      <p:sp>
        <p:nvSpPr>
          <p:cNvPr id="3" name="Subtitle 2"/>
          <p:cNvSpPr>
            <a:spLocks noGrp="1"/>
          </p:cNvSpPr>
          <p:nvPr>
            <p:ph type="subTitle" idx="1"/>
          </p:nvPr>
        </p:nvSpPr>
        <p:spPr>
          <a:xfrm>
            <a:off x="76200" y="457200"/>
            <a:ext cx="3505200" cy="1219200"/>
          </a:xfrm>
        </p:spPr>
        <p:txBody>
          <a:bodyPr>
            <a:normAutofit/>
          </a:bodyPr>
          <a:lstStyle/>
          <a:p>
            <a:r>
              <a:rPr lang="en-US" sz="1000" dirty="0" smtClean="0">
                <a:solidFill>
                  <a:schemeClr val="tx1"/>
                </a:solidFill>
                <a:latin typeface="Arial" pitchFamily="34" charset="0"/>
                <a:cs typeface="Arial" pitchFamily="34" charset="0"/>
              </a:rPr>
              <a:t>Michael Kessler</a:t>
            </a:r>
          </a:p>
          <a:p>
            <a:r>
              <a:rPr lang="en-US" sz="1000" dirty="0" smtClean="0">
                <a:solidFill>
                  <a:schemeClr val="tx1"/>
                </a:solidFill>
                <a:latin typeface="Arial" pitchFamily="34" charset="0"/>
                <a:cs typeface="Arial" pitchFamily="34" charset="0"/>
              </a:rPr>
              <a:t>Department of Materials Science and Engineering</a:t>
            </a:r>
          </a:p>
          <a:p>
            <a:r>
              <a:rPr lang="en-US" sz="1000" dirty="0" smtClean="0">
                <a:solidFill>
                  <a:schemeClr val="tx1"/>
                </a:solidFill>
                <a:latin typeface="Arial" pitchFamily="34" charset="0"/>
                <a:cs typeface="Arial" pitchFamily="34" charset="0"/>
              </a:rPr>
              <a:t>Iowa State University</a:t>
            </a:r>
          </a:p>
          <a:p>
            <a:r>
              <a:rPr lang="en-US" sz="1000" dirty="0" smtClean="0">
                <a:solidFill>
                  <a:schemeClr val="tx1"/>
                </a:solidFill>
                <a:latin typeface="Arial" pitchFamily="34" charset="0"/>
                <a:cs typeface="Arial" pitchFamily="34" charset="0"/>
              </a:rPr>
              <a:t>2220 Hoover Hall</a:t>
            </a:r>
          </a:p>
          <a:p>
            <a:r>
              <a:rPr lang="en-US" sz="1000" dirty="0" smtClean="0">
                <a:solidFill>
                  <a:schemeClr val="tx1"/>
                </a:solidFill>
                <a:latin typeface="Arial" pitchFamily="34" charset="0"/>
                <a:cs typeface="Arial" pitchFamily="34" charset="0"/>
              </a:rPr>
              <a:t>Ames, IA 50011, USA</a:t>
            </a:r>
            <a:endParaRPr lang="en-US" sz="1000" dirty="0">
              <a:solidFill>
                <a:schemeClr val="tx1"/>
              </a:solidFill>
              <a:latin typeface="Arial" pitchFamily="34" charset="0"/>
              <a:cs typeface="Arial" pitchFamily="34" charset="0"/>
            </a:endParaRPr>
          </a:p>
        </p:txBody>
      </p:sp>
      <p:pic>
        <p:nvPicPr>
          <p:cNvPr id="9" name="Picture 8" descr="capsule_broken_01_medium.jpg"/>
          <p:cNvPicPr>
            <a:picLocks noChangeAspect="1"/>
          </p:cNvPicPr>
          <p:nvPr/>
        </p:nvPicPr>
        <p:blipFill>
          <a:blip r:embed="rId2" cstate="print"/>
          <a:stretch>
            <a:fillRect/>
          </a:stretch>
        </p:blipFill>
        <p:spPr>
          <a:xfrm>
            <a:off x="6684962" y="83274"/>
            <a:ext cx="2382838" cy="1516926"/>
          </a:xfrm>
          <a:prstGeom prst="rect">
            <a:avLst/>
          </a:prstGeom>
          <a:effectLst>
            <a:softEdge rad="127000"/>
          </a:effectLst>
        </p:spPr>
      </p:pic>
      <p:pic>
        <p:nvPicPr>
          <p:cNvPr id="12" name="Picture 11" descr="tastynugget.tif"/>
          <p:cNvPicPr>
            <a:picLocks noChangeAspect="1"/>
          </p:cNvPicPr>
          <p:nvPr/>
        </p:nvPicPr>
        <p:blipFill>
          <a:blip r:embed="rId3" cstate="print"/>
          <a:stretch>
            <a:fillRect/>
          </a:stretch>
        </p:blipFill>
        <p:spPr>
          <a:xfrm>
            <a:off x="4191000" y="3793380"/>
            <a:ext cx="4495800" cy="2607420"/>
          </a:xfrm>
          <a:prstGeom prst="rect">
            <a:avLst/>
          </a:prstGeom>
        </p:spPr>
      </p:pic>
      <p:sp>
        <p:nvSpPr>
          <p:cNvPr id="13" name="TextBox 12"/>
          <p:cNvSpPr txBox="1"/>
          <p:nvPr/>
        </p:nvSpPr>
        <p:spPr>
          <a:xfrm>
            <a:off x="228600" y="1676401"/>
            <a:ext cx="8839200" cy="1815882"/>
          </a:xfrm>
          <a:prstGeom prst="rect">
            <a:avLst/>
          </a:prstGeom>
          <a:noFill/>
        </p:spPr>
        <p:txBody>
          <a:bodyPr wrap="square" rtlCol="0">
            <a:spAutoFit/>
          </a:bodyPr>
          <a:lstStyle/>
          <a:p>
            <a:r>
              <a:rPr lang="en-US" sz="1600" dirty="0" smtClean="0">
                <a:latin typeface="Centaur" pitchFamily="18" charset="0"/>
                <a:cs typeface="Arial" pitchFamily="34" charset="0"/>
              </a:rPr>
              <a:t>Self-healing polymers </a:t>
            </a:r>
            <a:r>
              <a:rPr lang="en-US" sz="1600" dirty="0" smtClean="0">
                <a:latin typeface="Centaur" pitchFamily="18" charset="0"/>
                <a:cs typeface="Arial" pitchFamily="34" charset="0"/>
              </a:rPr>
              <a:t>incorporate </a:t>
            </a:r>
            <a:r>
              <a:rPr lang="en-US" sz="1600" dirty="0" smtClean="0">
                <a:latin typeface="Centaur" pitchFamily="18" charset="0"/>
                <a:cs typeface="Arial" pitchFamily="34" charset="0"/>
              </a:rPr>
              <a:t>liquid healing agent-filled microcapsules and catalyst particles into a polymer matrix. Upon material fracture, microcapsules rupture, followed by flow of the liquid healing agent into the crack volume. When the healing agent contacts the catalyst particles it polymerizes and adheres the crack faces together (left).  Seminal works in the field of self-healing has only utilized a few healing agent/catalyst combinations with minimal optimization. We have expanded on this initial work </a:t>
            </a:r>
            <a:r>
              <a:rPr lang="en-US" sz="1600" dirty="0" smtClean="0">
                <a:latin typeface="Centaur" pitchFamily="18" charset="0"/>
                <a:cs typeface="Arial" pitchFamily="34" charset="0"/>
              </a:rPr>
              <a:t>by developing </a:t>
            </a:r>
            <a:r>
              <a:rPr lang="en-US" sz="1600" dirty="0" smtClean="0">
                <a:latin typeface="Centaur" pitchFamily="18" charset="0"/>
                <a:cs typeface="Arial" pitchFamily="34" charset="0"/>
              </a:rPr>
              <a:t>new healing agents and catalysts that exhibit superior self-healing capabilities.  All of our healing agents are ring-opening metathesis polymerization (ROMP)-based liquids whose polymerizations are initiated by ruthenium-based olefin metathesis catalysts (below).</a:t>
            </a:r>
          </a:p>
        </p:txBody>
      </p:sp>
      <p:pic>
        <p:nvPicPr>
          <p:cNvPr id="1026" name="Picture 2"/>
          <p:cNvPicPr>
            <a:picLocks noChangeAspect="1" noChangeArrowheads="1"/>
          </p:cNvPicPr>
          <p:nvPr/>
        </p:nvPicPr>
        <p:blipFill>
          <a:blip r:embed="rId4" cstate="print"/>
          <a:srcRect/>
          <a:stretch>
            <a:fillRect/>
          </a:stretch>
        </p:blipFill>
        <p:spPr bwMode="auto">
          <a:xfrm>
            <a:off x="228600" y="3505200"/>
            <a:ext cx="3714567" cy="3352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147</TotalTime>
  <Words>146</Words>
  <Application>Microsoft Office PowerPoint</Application>
  <PresentationFormat>On-screen Show (4:3)</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ROMP Healing Agent Development for Self-Healing Materials</vt:lpstr>
    </vt:vector>
  </TitlesOfParts>
  <Company>Iowa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ROMP Healing Agent Development for Self-Healing Materials</dc:title>
  <dc:creator>mauldin</dc:creator>
  <cp:lastModifiedBy>mkessler</cp:lastModifiedBy>
  <cp:revision>11</cp:revision>
  <dcterms:created xsi:type="dcterms:W3CDTF">2009-09-29T02:59:43Z</dcterms:created>
  <dcterms:modified xsi:type="dcterms:W3CDTF">2009-09-30T00:36:34Z</dcterms:modified>
</cp:coreProperties>
</file>