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3"/>
  </p:notesMasterIdLst>
  <p:sldIdLst>
    <p:sldId id="256" r:id="rId2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9E"/>
    <a:srgbClr val="FF0066"/>
    <a:srgbClr val="FF6699"/>
    <a:srgbClr val="99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63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9F712-3E6E-473C-9CF7-1220B3A0E29A}" type="datetimeFigureOut">
              <a:rPr lang="en-US" smtClean="0"/>
              <a:t>9/28/2009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58ABF-6E5D-4E03-A6E7-91A5BC30CB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58ABF-6E5D-4E03-A6E7-91A5BC30CB2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8733F4-B0C8-4F2B-9D46-7D0FC39D167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042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6FE85-FB2B-4320-A686-8CFEB9A3BB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55484-DDDC-4F9E-9585-4E6EBBD9C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0070F-3466-4D10-A5FD-0F12C999F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AEF32-F488-4364-92F3-BBCC689A4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CE63-669D-4D44-925B-71DF1B87C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C6FED-AC42-485E-B9F4-68EDEC7F81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FA642-DB73-49AA-A2CE-A296852B82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0781-A503-4358-A12E-201310704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266BB-C8CA-41A6-A2DF-3697B75E35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AFF1B-C03E-4467-B376-9666FBDCC0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94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032438-5E9A-4F0F-83EE-EC35837577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610600" cy="1143000"/>
          </a:xfrm>
        </p:spPr>
        <p:txBody>
          <a:bodyPr/>
          <a:lstStyle/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On the activation mechanism of </a:t>
            </a:r>
            <a:r>
              <a:rPr lang="en-US" sz="1800" dirty="0" err="1" smtClean="0">
                <a:solidFill>
                  <a:schemeClr val="tx1"/>
                </a:solidFill>
                <a:latin typeface="Arial" charset="0"/>
              </a:rPr>
              <a:t>Sn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to the EER of ethanol: </a:t>
            </a:r>
            <a:r>
              <a:rPr lang="en-US" sz="1800" dirty="0" smtClean="0">
                <a:latin typeface="Arial" charset="0"/>
              </a:rPr>
              <a:t>decomposition of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H</a:t>
            </a:r>
            <a:r>
              <a:rPr lang="en-US" sz="1800" baseline="-25000" dirty="0" smtClean="0">
                <a:solidFill>
                  <a:schemeClr val="tx1"/>
                </a:solidFill>
                <a:latin typeface="Arial" charset="0"/>
              </a:rPr>
              <a:t>2</a:t>
            </a:r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O</a:t>
            </a:r>
            <a:r>
              <a:rPr lang="en-US" sz="1800" dirty="0" smtClean="0">
                <a:latin typeface="Arial" charset="0"/>
              </a:rPr>
              <a:t> and ethanol over </a:t>
            </a:r>
            <a:r>
              <a:rPr lang="en-US" sz="1800" dirty="0" err="1" smtClean="0">
                <a:latin typeface="Arial" charset="0"/>
              </a:rPr>
              <a:t>PtnM</a:t>
            </a:r>
            <a:r>
              <a:rPr lang="en-US" sz="1800" dirty="0" smtClean="0">
                <a:latin typeface="Arial" charset="0"/>
              </a:rPr>
              <a:t> clusters</a:t>
            </a:r>
            <a:r>
              <a:rPr lang="en-US" sz="1800" dirty="0">
                <a:latin typeface="Arial" charset="0"/>
              </a:rPr>
              <a:t/>
            </a:r>
            <a:br>
              <a:rPr lang="en-US" sz="1800" dirty="0">
                <a:latin typeface="Arial" charset="0"/>
              </a:rPr>
            </a:br>
            <a:r>
              <a:rPr lang="en-US" sz="1400" dirty="0">
                <a:solidFill>
                  <a:srgbClr val="0070C0"/>
                </a:solidFill>
                <a:latin typeface="Arial" charset="0"/>
              </a:rPr>
              <a:t>Yixuan  Wang, Albany State University, Albany, GA 31705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2133600"/>
            <a:ext cx="5257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A two layer cluster with 7 atoms on the surface and 3 atoms on the second layer, has been used to model Pt-M alloy surface. Relative  to the adsorbed water, it is interesting to find that thermodynamically and kinetically the decomposition of the adsorbed water on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site is more favorable than the decomposition on Pt and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sites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Taking Pt as a reference, the plot of relative 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E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 against relative </a:t>
            </a:r>
            <a:r>
              <a:rPr lang="en-US" sz="1400" i="1" dirty="0" err="1">
                <a:latin typeface="Arial" pitchFamily="34" charset="0"/>
                <a:cs typeface="Arial" pitchFamily="34" charset="0"/>
              </a:rPr>
              <a:t>E</a:t>
            </a:r>
            <a:r>
              <a:rPr lang="en-US" sz="1400" baseline="-25000" dirty="0" err="1">
                <a:latin typeface="Arial" pitchFamily="34" charset="0"/>
                <a:cs typeface="Arial" pitchFamily="34" charset="0"/>
              </a:rPr>
              <a:t>diss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for water dissociation over the investigated transition metals M (Pd,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Cu,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and Re) is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illustrated.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According to the plot, the bimetallic alloys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PtM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(M=Re,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Ru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) are more active to water dissociation both kinetically and thermodynamically, while the bimetals alloying with Cu, Pd and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Rh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are less active than Pt from both aspects. 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result supports the assumption of the bi-functional mechanism, where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site facilitates the dissociation of H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O. 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851525" y="2855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0" y="1143000"/>
            <a:ext cx="8915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latin typeface="Arial" charset="0"/>
              </a:rPr>
              <a:t>The fundamental assumption of the bi-functional mechanism for </a:t>
            </a:r>
            <a:r>
              <a:rPr lang="en-US" sz="1400" dirty="0" err="1">
                <a:latin typeface="Arial" charset="0"/>
              </a:rPr>
              <a:t>PtSn</a:t>
            </a:r>
            <a:r>
              <a:rPr lang="en-US" sz="1400" dirty="0">
                <a:latin typeface="Arial" charset="0"/>
              </a:rPr>
              <a:t> alloy to catalyze ethanol electro-oxidation reaction  is that </a:t>
            </a:r>
            <a:r>
              <a:rPr lang="en-US" sz="1400" dirty="0" err="1">
                <a:latin typeface="Arial" charset="0"/>
              </a:rPr>
              <a:t>Sn</a:t>
            </a:r>
            <a:r>
              <a:rPr lang="en-US" sz="1400" dirty="0">
                <a:latin typeface="Arial" charset="0"/>
              </a:rPr>
              <a:t> facilitates the dissociation of H</a:t>
            </a:r>
            <a:r>
              <a:rPr lang="en-US" sz="1400" baseline="-25000" dirty="0"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O and Pt site catalyzes ethanol decomposition. Our investigation is to clarify this assumption and get detailed information about decomposition mechanism of H</a:t>
            </a:r>
            <a:r>
              <a:rPr lang="en-US" sz="1400" baseline="-25000" dirty="0"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O and CH</a:t>
            </a:r>
            <a:r>
              <a:rPr lang="en-US" sz="1400" baseline="-25000" dirty="0">
                <a:latin typeface="Arial" charset="0"/>
              </a:rPr>
              <a:t>3</a:t>
            </a:r>
            <a:r>
              <a:rPr lang="en-US" sz="1400" dirty="0">
                <a:latin typeface="Arial" charset="0"/>
              </a:rPr>
              <a:t>CH</a:t>
            </a:r>
            <a:r>
              <a:rPr lang="en-US" sz="1400" baseline="-25000" dirty="0">
                <a:latin typeface="Arial" charset="0"/>
              </a:rPr>
              <a:t>2</a:t>
            </a:r>
            <a:r>
              <a:rPr lang="en-US" sz="1400" dirty="0">
                <a:latin typeface="Arial" charset="0"/>
              </a:rPr>
              <a:t>OH. 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562600" y="5105400"/>
            <a:ext cx="314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1" name="Picture 10" descr="deltaEa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828800"/>
            <a:ext cx="3352800" cy="322616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486400" y="5105400"/>
            <a:ext cx="335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The relative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dissociation energy against the relative energy barrier for water dissociation over the M site of Pt</a:t>
            </a:r>
            <a:r>
              <a:rPr lang="en-US" sz="1400" b="1" baseline="-25000" dirty="0">
                <a:latin typeface="Arial" pitchFamily="34" charset="0"/>
                <a:cs typeface="Arial" pitchFamily="34" charset="0"/>
              </a:rPr>
              <a:t>9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M.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5334000"/>
            <a:ext cx="4876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External electric fields were added into DFT calculations of  H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O-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 (n=6 and 9; M=Pt,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Ru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). Although acti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vation energies over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Pt</a:t>
            </a:r>
            <a:r>
              <a:rPr lang="en-US" sz="1400" baseline="-25000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have the opposite change to those over Pt</a:t>
            </a:r>
            <a:r>
              <a:rPr lang="en-US" sz="1400" baseline="-25000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M, 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PtSn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still exhibits the most active kinetically to water decomposition among the three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clusters.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586</TotalTime>
  <Words>307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Verdana</vt:lpstr>
      <vt:lpstr>Times New Roman</vt:lpstr>
      <vt:lpstr>Wingdings</vt:lpstr>
      <vt:lpstr>Profile</vt:lpstr>
      <vt:lpstr>On the activation mechanism of Sn to the EER of ethanol: decomposition of H2O and ethanol over PtnM clusters Yixuan  Wang, Albany State University, Albany, GA 31705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Wang, Yixuan</cp:lastModifiedBy>
  <cp:revision>22</cp:revision>
  <dcterms:created xsi:type="dcterms:W3CDTF">2008-09-18T01:31:27Z</dcterms:created>
  <dcterms:modified xsi:type="dcterms:W3CDTF">2009-09-28T17:38:31Z</dcterms:modified>
</cp:coreProperties>
</file>