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0399F-4C0C-44A3-93D7-CB8A8448381D}" type="datetimeFigureOut">
              <a:rPr lang="en-US" smtClean="0"/>
              <a:pPr/>
              <a:t>9/28/2009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9EBBE-2D81-4411-9F65-BED08F717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Mitchell overview.jpg"/>
          <p:cNvPicPr>
            <a:picLocks noChangeAspect="1"/>
          </p:cNvPicPr>
          <p:nvPr/>
        </p:nvPicPr>
        <p:blipFill>
          <a:blip r:embed="rId2" cstate="print"/>
          <a:srcRect l="5911" r="4683"/>
          <a:stretch>
            <a:fillRect/>
          </a:stretch>
        </p:blipFill>
        <p:spPr>
          <a:xfrm>
            <a:off x="0" y="0"/>
            <a:ext cx="92202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"/>
            <a:ext cx="8686800" cy="838200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Detailed provenance analysis of the 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Ochoco Basin, Oregon: </a:t>
            </a:r>
            <a:b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possible continuation of the Hornbrook Formation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838200"/>
            <a:ext cx="8686800" cy="457200"/>
          </a:xfrm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Kathleen D. Surpless, Department of Geosciences, Trinity University, San Antonio TX 78212</a:t>
            </a:r>
            <a:endParaRPr lang="en-US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3156228"/>
            <a:ext cx="4876800" cy="1415772"/>
          </a:xfrm>
          <a:prstGeom prst="rect">
            <a:avLst/>
          </a:prstGeom>
          <a:solidFill>
            <a:srgbClr val="FFFFFF">
              <a:alpha val="6392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Continuing </a:t>
            </a:r>
            <a:r>
              <a:rPr lang="en-US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002060"/>
                </a:solidFill>
              </a:rPr>
              <a:t>Verify and document apparent </a:t>
            </a:r>
            <a:r>
              <a:rPr lang="en-US" sz="1400" dirty="0" smtClean="0">
                <a:solidFill>
                  <a:srgbClr val="002060"/>
                </a:solidFill>
              </a:rPr>
              <a:t>overlap </a:t>
            </a:r>
            <a:r>
              <a:rPr lang="en-US" sz="1400" dirty="0" smtClean="0">
                <a:solidFill>
                  <a:srgbClr val="002060"/>
                </a:solidFill>
              </a:rPr>
              <a:t>in geochronology and geochemistry to test spatial versus temporal relationship throughout the Hornbrook </a:t>
            </a:r>
            <a:r>
              <a:rPr lang="en-US" sz="1400" dirty="0" smtClean="0">
                <a:solidFill>
                  <a:srgbClr val="002060"/>
                </a:solidFill>
              </a:rPr>
              <a:t>and Ochoco basins.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002060"/>
                </a:solidFill>
              </a:rPr>
              <a:t>Neodymium analysis of fine-grained sediment in each basin to test if basins were contiguous during deposition.</a:t>
            </a:r>
            <a:endParaRPr lang="en-US" sz="1400" dirty="0" smtClean="0">
              <a:solidFill>
                <a:srgbClr val="002060"/>
              </a:solidFill>
            </a:endParaRPr>
          </a:p>
        </p:txBody>
      </p:sp>
      <p:pic>
        <p:nvPicPr>
          <p:cNvPr id="19" name="Picture 18" descr="HF-OB QFL comparis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3539964"/>
            <a:ext cx="3401186" cy="31821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 descr="HF-OB age comparis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4724400"/>
            <a:ext cx="5334000" cy="19976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TextBox 20"/>
          <p:cNvSpPr txBox="1"/>
          <p:nvPr/>
        </p:nvSpPr>
        <p:spPr>
          <a:xfrm>
            <a:off x="228600" y="1340584"/>
            <a:ext cx="8763000" cy="1631216"/>
          </a:xfrm>
          <a:prstGeom prst="rect">
            <a:avLst/>
          </a:prstGeom>
          <a:solidFill>
            <a:srgbClr val="FFFFFF">
              <a:alpha val="6392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Significant results: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002060"/>
                </a:solidFill>
              </a:rPr>
              <a:t>Appearance of </a:t>
            </a:r>
            <a:r>
              <a:rPr lang="en-US" sz="1400" dirty="0" smtClean="0">
                <a:solidFill>
                  <a:srgbClr val="002060"/>
                </a:solidFill>
              </a:rPr>
              <a:t>98 Ma age </a:t>
            </a:r>
            <a:r>
              <a:rPr lang="en-US" sz="1400" dirty="0" smtClean="0">
                <a:solidFill>
                  <a:srgbClr val="002060"/>
                </a:solidFill>
              </a:rPr>
              <a:t>peak in </a:t>
            </a:r>
            <a:r>
              <a:rPr lang="en-US" sz="1400" dirty="0" smtClean="0">
                <a:solidFill>
                  <a:srgbClr val="002060"/>
                </a:solidFill>
              </a:rPr>
              <a:t>Ochoco Basin requires non-Blue Mountains </a:t>
            </a:r>
            <a:r>
              <a:rPr lang="en-US" sz="1400" dirty="0" smtClean="0">
                <a:solidFill>
                  <a:srgbClr val="002060"/>
                </a:solidFill>
              </a:rPr>
              <a:t>sediment </a:t>
            </a:r>
            <a:r>
              <a:rPr lang="en-US" sz="1400" dirty="0" smtClean="0">
                <a:solidFill>
                  <a:srgbClr val="002060"/>
                </a:solidFill>
              </a:rPr>
              <a:t>source; likely a northern Sierran ar</a:t>
            </a:r>
            <a:r>
              <a:rPr lang="en-US" sz="1400" dirty="0" smtClean="0">
                <a:solidFill>
                  <a:srgbClr val="002060"/>
                </a:solidFill>
              </a:rPr>
              <a:t>c source.</a:t>
            </a:r>
            <a:endParaRPr lang="en-US" sz="1400" dirty="0" smtClean="0">
              <a:solidFill>
                <a:srgbClr val="00206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002060"/>
                </a:solidFill>
              </a:rPr>
              <a:t>Two geochemically-distinct sources contributed sediment </a:t>
            </a:r>
            <a:r>
              <a:rPr lang="en-US" sz="1400" dirty="0" smtClean="0">
                <a:solidFill>
                  <a:srgbClr val="002060"/>
                </a:solidFill>
              </a:rPr>
              <a:t>to the Ochoco Basin, one provided more volcanic detritus than the other.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solidFill>
                  <a:srgbClr val="002060"/>
                </a:solidFill>
              </a:rPr>
              <a:t>Overlap in detrital zircon ages, sandstone petrography, and geochemical signatures suggests a possible link between the Hornbrook Formation and the Ochoco Basin during deposition.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139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Detailed provenance analysis of the Ochoco Basin, Oregon:  A possible continuation of the Hornbrook Formation</vt:lpstr>
    </vt:vector>
  </TitlesOfParts>
  <Company>Trinity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ksurples</dc:creator>
  <cp:lastModifiedBy>ksurples</cp:lastModifiedBy>
  <cp:revision>14</cp:revision>
  <dcterms:created xsi:type="dcterms:W3CDTF">2008-08-21T17:45:36Z</dcterms:created>
  <dcterms:modified xsi:type="dcterms:W3CDTF">2009-09-28T17:48:12Z</dcterms:modified>
</cp:coreProperties>
</file>