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0" d="100"/>
          <a:sy n="70" d="100"/>
        </p:scale>
        <p:origin x="-14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08C1D-48BB-F04A-9B07-C6B0260C2CF5}" type="datetimeFigureOut">
              <a:rPr lang="en-US" smtClean="0"/>
              <a:t>9/26/09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D59D0-D957-E944-8ADC-F0B78D928B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D1A14E-0A96-994D-A06C-70B460EB6705}" type="slidenum">
              <a:rPr lang="en-US"/>
              <a:pPr/>
              <a:t>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Blank slide for drafting a body slide.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942377-6571-A847-BC55-6769B51E131B}" type="datetimeFigureOut">
              <a:rPr lang="en-US" smtClean="0"/>
              <a:t>9/26/09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D0A321-D383-424F-B95C-978A93CF71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pdf"/><Relationship Id="rId5" Type="http://schemas.openxmlformats.org/officeDocument/2006/relationships/image" Target="../media/image5.pn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6" Type="http://schemas.openxmlformats.org/officeDocument/2006/relationships/image" Target="../media/image6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5400000">
            <a:off x="6953250" y="3181350"/>
            <a:ext cx="1181100" cy="1981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7010400" y="1143000"/>
            <a:ext cx="1066800" cy="1981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352800" y="2984500"/>
            <a:ext cx="2514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>
                <a:ea typeface="ＭＳ Ｐゴシック" charset="-128"/>
                <a:cs typeface="ＭＳ Ｐゴシック" charset="-128"/>
              </a:rPr>
              <a:t>π vs. σ-Lewis-acid activation </a:t>
            </a:r>
          </a:p>
        </p:txBody>
      </p:sp>
      <p:pic>
        <p:nvPicPr>
          <p:cNvPr id="20488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5855277"/>
            <a:ext cx="1371600" cy="774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990600" y="2743200"/>
            <a:ext cx="74422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6"/>
              <a:srcRect/>
              <a:stretch>
                <a:fillRect/>
              </a:stretch>
            </p:blipFill>
          </mc:Choice>
          <mc:Fallback>
            <p:blipFill>
              <a:blip r:embed="rId7"/>
              <a:srcRect/>
              <a:stretch>
                <a:fillRect/>
              </a:stretch>
            </p:blipFill>
          </mc:Fallback>
        </mc:AlternateContent>
        <p:spPr bwMode="auto">
          <a:xfrm>
            <a:off x="762000" y="1600200"/>
            <a:ext cx="74549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905000" y="609600"/>
            <a:ext cx="7239000" cy="6052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000090"/>
                </a:solidFill>
              </a:rPr>
              <a:t>Chris</a:t>
            </a:r>
            <a:r>
              <a:rPr lang="en-US" sz="1800" i="1" dirty="0" smtClean="0">
                <a:solidFill>
                  <a:srgbClr val="000090"/>
                </a:solidFill>
              </a:rPr>
              <a:t> Hyland, California State University, Fullerton</a:t>
            </a:r>
          </a:p>
          <a:p>
            <a:pPr eaLnBrk="0" hangingPunct="0"/>
            <a:endParaRPr lang="en-US" sz="1800" i="1" dirty="0">
              <a:solidFill>
                <a:srgbClr val="000090"/>
              </a:solidFill>
            </a:endParaRPr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9023350" cy="40011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Cyclopropenes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Strain-driven Lewis-acid Mediated Rearrangements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2133600" y="5638800"/>
            <a:ext cx="685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By judicious choice of Lewis-acid </a:t>
            </a:r>
            <a:r>
              <a:rPr lang="en-US" sz="14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charset="-128"/>
                <a:cs typeface="ＭＳ Ｐゴシック" charset="-128"/>
              </a:rPr>
              <a:t>c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yclopropenyl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acetates can undergo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π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- or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σ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-activation to product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acetoxy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- or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chlorodienes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or opposite stereochemistry. These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dienes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are </a:t>
            </a:r>
            <a:r>
              <a:rPr lang="en-US" sz="14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charset="-128"/>
                <a:cs typeface="ＭＳ Ｐゴシック" charset="-128"/>
              </a:rPr>
              <a:t>excellent substrates for Diels-Alder reaction and our next goal is to investigate tandem rearrangement/Diels-Alder reactions.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9" grpId="0" animBg="1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5</TotalTime>
  <Words>88</Words>
  <Application>Microsoft Macintosh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Cyclopropenes – Strain-driven Lewis-acid Mediated Rearrangements</vt:lpstr>
    </vt:vector>
  </TitlesOfParts>
  <Company>CSUF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Cyclopropenes – Strain-driven Lewis-acid Mediated Rearrangements</dc:title>
  <dc:creator>Christopher  Hyland</dc:creator>
  <cp:lastModifiedBy>Christopher  Hyland</cp:lastModifiedBy>
  <cp:revision>1</cp:revision>
  <cp:lastPrinted>2009-09-27T06:12:44Z</cp:lastPrinted>
  <dcterms:created xsi:type="dcterms:W3CDTF">2009-09-27T06:11:06Z</dcterms:created>
  <dcterms:modified xsi:type="dcterms:W3CDTF">2009-09-27T06:16:39Z</dcterms:modified>
</cp:coreProperties>
</file>