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34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4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159C1-3396-4474-9333-37767C7941B1}" type="datetimeFigureOut">
              <a:rPr lang="en-US" smtClean="0"/>
              <a:t>11/12/2008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DD565-C268-4D8A-9E48-CB34BBFB6A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sz="2400" b="1" spc="150" dirty="0" smtClean="0">
                <a:ln w="11430"/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" pitchFamily="34" charset="0"/>
                <a:cs typeface="Arial" pitchFamily="34" charset="0"/>
              </a:rPr>
              <a:t>Curvature of Orogenic Fronts: A Study of the US Appalachians</a:t>
            </a:r>
            <a:endParaRPr lang="en-US" sz="2400" b="1" spc="150" dirty="0">
              <a:ln w="11430"/>
              <a:solidFill>
                <a:schemeClr val="bg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0668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Understanding fold-thrust belt curvature is an integral step in determining the evolution of a mountain belt.  Paleomagnetic analyses of units in the Tennessee salient reveal </a:t>
            </a:r>
            <a:r>
              <a:rPr lang="en-US" dirty="0" err="1" smtClean="0"/>
              <a:t>syn</a:t>
            </a:r>
            <a:r>
              <a:rPr lang="en-US" dirty="0" smtClean="0"/>
              <a:t>-deformational magnetizations, acquired in the Late Carboniferous, that show no correlation between orogenic strike and magnetic declination.  This implies that </a:t>
            </a:r>
            <a:r>
              <a:rPr lang="en-US" dirty="0" err="1" smtClean="0"/>
              <a:t>remagnetization</a:t>
            </a:r>
            <a:r>
              <a:rPr lang="en-US" dirty="0" smtClean="0"/>
              <a:t> was widespread in the southern Appalachians and that any potential orogenic rotation must have occurred prior to the Late Carboniferous.</a:t>
            </a:r>
            <a:endParaRPr lang="en-US" dirty="0"/>
          </a:p>
        </p:txBody>
      </p:sp>
      <p:pic>
        <p:nvPicPr>
          <p:cNvPr id="24" name="Picture 23" descr="SAppm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124200"/>
            <a:ext cx="4425337" cy="3276600"/>
          </a:xfrm>
          <a:prstGeom prst="rect">
            <a:avLst/>
          </a:prstGeom>
        </p:spPr>
      </p:pic>
      <p:pic>
        <p:nvPicPr>
          <p:cNvPr id="25" name="Picture 24" descr="SAppmapAPWP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10200" y="3276600"/>
            <a:ext cx="3328416" cy="33467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Michigan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jhnat</dc:creator>
  <cp:lastModifiedBy>jhnat</cp:lastModifiedBy>
  <cp:revision>24</cp:revision>
  <dcterms:created xsi:type="dcterms:W3CDTF">2008-11-12T20:40:13Z</dcterms:created>
  <dcterms:modified xsi:type="dcterms:W3CDTF">2008-11-12T22:50:33Z</dcterms:modified>
</cp:coreProperties>
</file>