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ict" ContentType="image/pict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vml" ContentType="application/vnd.openxmlformats-officedocument.vmlDrawin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>
        <p:scale>
          <a:sx n="125" d="100"/>
          <a:sy n="125" d="100"/>
        </p:scale>
        <p:origin x="-1072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29091-146C-B54D-A740-96FE9191003E}" type="datetimeFigureOut">
              <a:rPr lang="en-US" smtClean="0"/>
              <a:t>10/1/08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9A4A5-7531-7E4A-AEC7-526CA200289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4" Type="http://schemas.openxmlformats.org/officeDocument/2006/relationships/oleObject" Target="Macintosh%20HD:Users:cdt2:Desktop:research:PrfDBT%207.doc!OLE_LINK1" TargetMode="External"/><Relationship Id="rId5" Type="http://schemas.openxmlformats.org/officeDocument/2006/relationships/image" Target="../media/image3.png"/><Relationship Id="rId6" Type="http://schemas.openxmlformats.org/officeDocument/2006/relationships/image" Target="../media/image4.jpeg"/><Relationship Id="rId7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DAN 5.png"/>
          <p:cNvPicPr>
            <a:picLocks noChangeAspect="1"/>
          </p:cNvPicPr>
          <p:nvPr/>
        </p:nvPicPr>
        <p:blipFill>
          <a:blip r:embed="rId3"/>
          <a:srcRect l="34512" t="20980" r="29159" b="35827"/>
          <a:stretch>
            <a:fillRect/>
          </a:stretch>
        </p:blipFill>
        <p:spPr>
          <a:xfrm>
            <a:off x="5143500" y="4063304"/>
            <a:ext cx="3314700" cy="2128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172200" cy="74295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Development of Peptide Based Biocatalysts for the Desulfurization of </a:t>
            </a:r>
            <a:r>
              <a:rPr lang="en-US" sz="2000" dirty="0" err="1" smtClean="0"/>
              <a:t>Dibenzothiophene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42950"/>
            <a:ext cx="5791200" cy="381000"/>
          </a:xfr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tx1"/>
                </a:solidFill>
              </a:rPr>
              <a:t>Chad D. </a:t>
            </a:r>
            <a:r>
              <a:rPr lang="en-US" sz="1400" dirty="0" err="1" smtClean="0">
                <a:solidFill>
                  <a:schemeClr val="tx1"/>
                </a:solidFill>
              </a:rPr>
              <a:t>Tatko</a:t>
            </a:r>
            <a:r>
              <a:rPr lang="en-US" sz="1400" dirty="0" smtClean="0">
                <a:solidFill>
                  <a:schemeClr val="tx1"/>
                </a:solidFill>
              </a:rPr>
              <a:t>, Department of Chemistry and Biochemistry, </a:t>
            </a:r>
            <a:r>
              <a:rPr lang="en-US" sz="1600" dirty="0" smtClean="0">
                <a:solidFill>
                  <a:schemeClr val="tx1"/>
                </a:solidFill>
              </a:rPr>
              <a:t>Calvin </a:t>
            </a:r>
            <a:r>
              <a:rPr lang="en-US" sz="1400" dirty="0" smtClean="0">
                <a:solidFill>
                  <a:schemeClr val="tx1"/>
                </a:solidFill>
              </a:rPr>
              <a:t>College</a:t>
            </a:r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143500" y="1828800"/>
          <a:ext cx="3314700" cy="2057400"/>
        </p:xfrm>
        <a:graphic>
          <a:graphicData uri="http://schemas.openxmlformats.org/presentationml/2006/ole">
            <p:oleObj spid="_x0000_s3074" name="Document" r:id="rId4" imgW="3314700" imgH="2057400" progId="Word.Document.12">
              <p:link updateAutomatic="1"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1828800"/>
            <a:ext cx="448507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The combustion of sulfur generates sulfur </a:t>
            </a:r>
            <a:r>
              <a:rPr lang="en-US" sz="1500" dirty="0" err="1"/>
              <a:t>oxyacids</a:t>
            </a:r>
            <a:r>
              <a:rPr lang="en-US" sz="1500" dirty="0"/>
              <a:t> that contribute to deforestation and cardiopulmonary disease. The current technology for reducing sulfur content in fuels, </a:t>
            </a:r>
            <a:r>
              <a:rPr lang="en-US" sz="1500" dirty="0" err="1"/>
              <a:t>hydrodesulfurization</a:t>
            </a:r>
            <a:r>
              <a:rPr lang="en-US" sz="1500" dirty="0"/>
              <a:t>, cannot eliminate recalcitrant aromatic sulfur compounds. Discovery of bacteria that metabolize aromatic sulfur </a:t>
            </a:r>
            <a:r>
              <a:rPr lang="en-US" sz="1500" dirty="0" err="1"/>
              <a:t>heterocycles</a:t>
            </a:r>
            <a:r>
              <a:rPr lang="en-US" sz="1500" dirty="0"/>
              <a:t> has led to significant interest in </a:t>
            </a:r>
            <a:r>
              <a:rPr lang="en-US" sz="1500" dirty="0" err="1"/>
              <a:t>biocatalytic</a:t>
            </a:r>
            <a:r>
              <a:rPr lang="en-US" sz="1500" dirty="0"/>
              <a:t> desulfurization.</a:t>
            </a:r>
            <a:r>
              <a:rPr lang="en-US" sz="1500" dirty="0" smtClean="0"/>
              <a:t> Peptide based biocatalysts do not need the aqueous environment of a host organism, but may retain essential function. We have designed diagonal and lateral aromatic clefts that suggest binding can be achieved.</a:t>
            </a:r>
          </a:p>
          <a:p>
            <a:endParaRPr lang="en-US" sz="1400" dirty="0"/>
          </a:p>
        </p:txBody>
      </p:sp>
      <p:sp>
        <p:nvSpPr>
          <p:cNvPr id="10" name="Oval 9"/>
          <p:cNvSpPr/>
          <p:nvPr/>
        </p:nvSpPr>
        <p:spPr>
          <a:xfrm>
            <a:off x="6362700" y="1524000"/>
            <a:ext cx="990600" cy="1066800"/>
          </a:xfrm>
          <a:prstGeom prst="ellipse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59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Sulfur substrate</a:t>
            </a:r>
            <a:endParaRPr lang="en-US" sz="1000" dirty="0"/>
          </a:p>
        </p:txBody>
      </p:sp>
      <p:sp>
        <p:nvSpPr>
          <p:cNvPr id="11" name="Oval 10"/>
          <p:cNvSpPr/>
          <p:nvPr/>
        </p:nvSpPr>
        <p:spPr>
          <a:xfrm>
            <a:off x="5143500" y="4596705"/>
            <a:ext cx="990600" cy="1066800"/>
          </a:xfrm>
          <a:prstGeom prst="ellipse">
            <a:avLst/>
          </a:prstGeom>
          <a:solidFill>
            <a:schemeClr val="accent1">
              <a:alpha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Sulfur substrate</a:t>
            </a:r>
            <a:endParaRPr lang="en-US" sz="1000" dirty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5">
            <a:duotone>
              <a:schemeClr val="tx1"/>
              <a:srgbClr val="FFF1C1"/>
            </a:duotone>
            <a:lum bright="100000" contrast="100000"/>
            <a:alphaModFix/>
          </a:blip>
          <a:srcRect/>
          <a:stretch>
            <a:fillRect/>
          </a:stretch>
        </p:blipFill>
        <p:spPr bwMode="auto">
          <a:xfrm>
            <a:off x="228600" y="5799399"/>
            <a:ext cx="4561270" cy="596205"/>
          </a:xfrm>
          <a:prstGeom prst="rect">
            <a:avLst/>
          </a:prstGeom>
          <a:noFill/>
        </p:spPr>
      </p:pic>
      <p:pic>
        <p:nvPicPr>
          <p:cNvPr id="16" name="Picture 5" descr="http://www.calvin.edu/admin/publishing/nameplates/ccnmptr202h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/>
          </a:blip>
          <a:srcRect l="66131" t="42016"/>
          <a:stretch>
            <a:fillRect/>
          </a:stretch>
        </p:blipFill>
        <p:spPr bwMode="auto">
          <a:xfrm>
            <a:off x="7162800" y="311402"/>
            <a:ext cx="509549" cy="497335"/>
          </a:xfrm>
          <a:prstGeom prst="rect">
            <a:avLst/>
          </a:prstGeom>
          <a:noFill/>
        </p:spPr>
      </p:pic>
      <p:pic>
        <p:nvPicPr>
          <p:cNvPr id="17" name="Picture 5" descr="http://www.calvin.edu/admin/publishing/nameplates/ccnmptr202h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  <a:lum bright="100000"/>
          </a:blip>
          <a:srcRect b="61638"/>
          <a:stretch>
            <a:fillRect/>
          </a:stretch>
        </p:blipFill>
        <p:spPr bwMode="auto">
          <a:xfrm>
            <a:off x="6554786" y="73202"/>
            <a:ext cx="2513013" cy="5496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113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Macintosh HD:Users:cdt2:Desktop:research:PrfDBT 7.doc!OLE_LINK1</vt:lpstr>
      <vt:lpstr>Development of Peptide Based Biocatalysts for the Desulfurization of Dibenzothiophene</vt:lpstr>
    </vt:vector>
  </TitlesOfParts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Peptide Based Biocatalysts for the Desulfurization of Dibenzothiophene</dc:title>
  <dc:creator>Calvin College</dc:creator>
  <cp:lastModifiedBy>Calvin College</cp:lastModifiedBy>
  <cp:revision>2</cp:revision>
  <dcterms:created xsi:type="dcterms:W3CDTF">2008-10-01T22:31:59Z</dcterms:created>
  <dcterms:modified xsi:type="dcterms:W3CDTF">2008-10-01T23:00:34Z</dcterms:modified>
</cp:coreProperties>
</file>