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74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34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44BB38C-EA35-429E-BCAB-5F07AED7158A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997367D-5607-49C5-BB48-79536037C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A35A9-A5D0-4D47-A72E-42D6519368EC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25F5-81B5-4529-97EC-79A20DF82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A1C8F-65AD-4BBD-9232-7AFA5C3E7D98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54B30-D4FF-4A9E-8923-76FA47EA4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7929-F445-4CE6-B838-A4835D86C8EA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F4924-79A5-49C6-BFAC-9A747144A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BF099-B9EC-4393-B149-5E29C77358F8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4A5B2-F1A3-430C-8FD2-C5231B5D1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199F2-F9D7-4407-9BA1-905DE6E4F1EC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487E1-0998-4F98-945F-879B385E1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5D36C-497C-4217-8089-04379BC4740A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2F927-B74E-436C-B83D-C69EAB544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58D64-98F2-4E40-A0DA-2460A8E0D1E8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2A9C6-F20B-45B8-918F-73F72F5A4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0337-D817-4DD9-A83D-08E85CDEB574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879F1-1583-4FD9-90C6-C22AA1FD0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41C15-74C2-4586-B32E-2ADE5536249F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2EAA-4E95-4248-8C6D-8CC684BF2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63DB3-15EC-44FC-BC13-ED4E3A6ABE45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C64C2-16C7-43B9-9670-5768E31CB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D0BAA-83EA-4294-8CA3-B35DEB3C7CD6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2E728-61CF-4846-8679-7552A577D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BD1FFE-A65D-4AD5-9DAB-8FF062CA35FF}" type="datetimeFigureOut">
              <a:rPr lang="en-US"/>
              <a:pPr>
                <a:defRPr/>
              </a:pPr>
              <a:t>10/1/2008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EC01B5-2472-4DF2-A834-9C9922D17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707" r:id="rId9"/>
    <p:sldLayoutId id="2147483698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2DA7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2DA7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ADA7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ctrTitle"/>
          </p:nvPr>
        </p:nvSpPr>
        <p:spPr>
          <a:xfrm>
            <a:off x="0" y="533400"/>
            <a:ext cx="8610600" cy="1752600"/>
          </a:xfrm>
        </p:spPr>
        <p:txBody>
          <a:bodyPr tIns="45720" rIns="0"/>
          <a:lstStyle/>
          <a:p>
            <a:pPr algn="l"/>
            <a:r>
              <a:rPr lang="en-US" sz="2400" smtClean="0">
                <a:solidFill>
                  <a:schemeClr val="tx2"/>
                </a:solidFill>
                <a:effectLst/>
              </a:rPr>
              <a:t>Design of Biodegradable Surfactants to Control and Manipulate Physical Properties of Polymeric Nanoparticles </a:t>
            </a:r>
            <a:r>
              <a:rPr lang="en-US" sz="4600" smtClean="0">
                <a:solidFill>
                  <a:schemeClr val="tx2"/>
                </a:solidFill>
                <a:effectLst/>
                <a:latin typeface="BankGothic Lt BT" pitchFamily="34" charset="0"/>
              </a:rPr>
              <a:t/>
            </a:r>
            <a:br>
              <a:rPr lang="en-US" sz="4600" smtClean="0">
                <a:solidFill>
                  <a:schemeClr val="tx2"/>
                </a:solidFill>
                <a:effectLst/>
                <a:latin typeface="BankGothic Lt BT" pitchFamily="34" charset="0"/>
              </a:rPr>
            </a:br>
            <a:r>
              <a:rPr lang="en-US" sz="1600" smtClean="0">
                <a:solidFill>
                  <a:schemeClr val="tx1"/>
                </a:solidFill>
                <a:effectLst/>
              </a:rPr>
              <a:t>Cristina M. Sabliov, Biological &amp; Agricultural Engineering, Louisiana State University</a:t>
            </a:r>
            <a:br>
              <a:rPr lang="en-US" sz="1600" smtClean="0">
                <a:solidFill>
                  <a:schemeClr val="tx1"/>
                </a:solidFill>
                <a:effectLst/>
              </a:rPr>
            </a:br>
            <a:endParaRPr lang="en-US" sz="1600" smtClean="0">
              <a:solidFill>
                <a:schemeClr val="tx1"/>
              </a:solidFill>
              <a:effectLst/>
            </a:endParaRPr>
          </a:p>
        </p:txBody>
      </p:sp>
      <p:pic>
        <p:nvPicPr>
          <p:cNvPr id="34430" name="Picture 638" descr="LSUAC4CX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143000" cy="654050"/>
          </a:xfrm>
          <a:prstGeom prst="rect">
            <a:avLst/>
          </a:prstGeom>
          <a:noFill/>
        </p:spPr>
      </p:pic>
      <p:pic>
        <p:nvPicPr>
          <p:cNvPr id="34457" name="Picture 665" descr="logo_purp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43900" y="5715000"/>
            <a:ext cx="800100" cy="1143000"/>
          </a:xfrm>
          <a:prstGeom prst="rect">
            <a:avLst/>
          </a:prstGeom>
          <a:noFill/>
        </p:spPr>
      </p:pic>
      <p:sp>
        <p:nvSpPr>
          <p:cNvPr id="34459" name="Text Box 667"/>
          <p:cNvSpPr txBox="1">
            <a:spLocks noChangeArrowheads="1"/>
          </p:cNvSpPr>
          <p:nvPr/>
        </p:nvSpPr>
        <p:spPr bwMode="auto">
          <a:xfrm>
            <a:off x="4876800" y="2374900"/>
            <a:ext cx="3886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The development of environmentally benign and biocompatible </a:t>
            </a:r>
            <a:r>
              <a:rPr lang="en-US" dirty="0" err="1"/>
              <a:t>nanoparticles</a:t>
            </a:r>
            <a:r>
              <a:rPr lang="en-US" dirty="0"/>
              <a:t> is critical for the widespread use of </a:t>
            </a:r>
            <a:r>
              <a:rPr lang="en-US" dirty="0" err="1"/>
              <a:t>nanoparticles</a:t>
            </a:r>
            <a:r>
              <a:rPr lang="en-US" dirty="0"/>
              <a:t> in environmental and biomedical applications. </a:t>
            </a:r>
          </a:p>
        </p:txBody>
      </p:sp>
      <p:sp>
        <p:nvSpPr>
          <p:cNvPr id="34464" name="Rectangle 672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465" name="Rectangle 673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4466" name="Rectangle 674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467" name="Rectangle 675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4471" name="Group 679"/>
          <p:cNvGrpSpPr>
            <a:grpSpLocks/>
          </p:cNvGrpSpPr>
          <p:nvPr/>
        </p:nvGrpSpPr>
        <p:grpSpPr bwMode="auto">
          <a:xfrm>
            <a:off x="76200" y="2481263"/>
            <a:ext cx="4664075" cy="1570037"/>
            <a:chOff x="144" y="2928"/>
            <a:chExt cx="2938" cy="989"/>
          </a:xfrm>
        </p:grpSpPr>
        <p:grpSp>
          <p:nvGrpSpPr>
            <p:cNvPr id="34469" name="Group 677"/>
            <p:cNvGrpSpPr>
              <a:grpSpLocks/>
            </p:cNvGrpSpPr>
            <p:nvPr/>
          </p:nvGrpSpPr>
          <p:grpSpPr bwMode="auto">
            <a:xfrm>
              <a:off x="144" y="2928"/>
              <a:ext cx="2938" cy="989"/>
              <a:chOff x="144" y="2928"/>
              <a:chExt cx="2938" cy="989"/>
            </a:xfrm>
          </p:grpSpPr>
          <p:graphicFrame>
            <p:nvGraphicFramePr>
              <p:cNvPr id="34460" name="Object 668"/>
              <p:cNvGraphicFramePr>
                <a:graphicFrameLocks noChangeAspect="1"/>
              </p:cNvGraphicFramePr>
              <p:nvPr/>
            </p:nvGraphicFramePr>
            <p:xfrm>
              <a:off x="144" y="2928"/>
              <a:ext cx="2938" cy="989"/>
            </p:xfrm>
            <a:graphic>
              <a:graphicData uri="http://schemas.openxmlformats.org/presentationml/2006/ole">
                <p:oleObj spid="_x0000_s34460" r:id="rId6" imgW="7660640" imgH="2877820" progId="ChemDraw.Document.6.0">
                  <p:embed/>
                </p:oleObj>
              </a:graphicData>
            </a:graphic>
          </p:graphicFrame>
          <p:sp>
            <p:nvSpPr>
              <p:cNvPr id="34468" name="Rectangle 676"/>
              <p:cNvSpPr>
                <a:spLocks noChangeArrowheads="1"/>
              </p:cNvSpPr>
              <p:nvPr/>
            </p:nvSpPr>
            <p:spPr bwMode="auto">
              <a:xfrm>
                <a:off x="1632" y="3456"/>
                <a:ext cx="576" cy="28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470" name="Text Box 678"/>
            <p:cNvSpPr txBox="1">
              <a:spLocks noChangeArrowheads="1"/>
            </p:cNvSpPr>
            <p:nvPr/>
          </p:nvSpPr>
          <p:spPr bwMode="auto">
            <a:xfrm>
              <a:off x="1392" y="3648"/>
              <a:ext cx="16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Bio-friendly surfactant</a:t>
              </a:r>
            </a:p>
          </p:txBody>
        </p:sp>
      </p:grpSp>
      <p:sp>
        <p:nvSpPr>
          <p:cNvPr id="34472" name="Text Box 680"/>
          <p:cNvSpPr txBox="1">
            <a:spLocks noChangeArrowheads="1"/>
          </p:cNvSpPr>
          <p:nvPr/>
        </p:nvSpPr>
        <p:spPr bwMode="auto">
          <a:xfrm>
            <a:off x="0" y="4157663"/>
            <a:ext cx="876300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Bio-toxicity of the </a:t>
            </a:r>
            <a:r>
              <a:rPr lang="en-US" dirty="0" err="1"/>
              <a:t>nanoparticles</a:t>
            </a:r>
            <a:r>
              <a:rPr lang="en-US" dirty="0"/>
              <a:t> is dictated by the chemical constituents of the particle, polymer, surfactants, and other additives remnants from the synthesis. The ultimate goal of the present research is to design bio-friendly surfactants (derivatives of alpha-</a:t>
            </a:r>
            <a:r>
              <a:rPr lang="en-US" dirty="0" err="1"/>
              <a:t>tocopherol</a:t>
            </a:r>
            <a:r>
              <a:rPr lang="en-US" dirty="0"/>
              <a:t> and ascorbic acid) which could be used to form biocompatible and biodegradable polymeric </a:t>
            </a:r>
            <a:r>
              <a:rPr lang="en-US" dirty="0" err="1"/>
              <a:t>nanoparticles</a:t>
            </a:r>
            <a:r>
              <a:rPr lang="en-US" dirty="0"/>
              <a:t> of controlled physical properties (size, morphology).</a:t>
            </a:r>
          </a:p>
          <a:p>
            <a:endParaRPr lang="en-US" dirty="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2001</TotalTime>
  <Words>103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Times New Roman</vt:lpstr>
      <vt:lpstr>Wingdings 2</vt:lpstr>
      <vt:lpstr>Calibri</vt:lpstr>
      <vt:lpstr>BankGothic Lt BT</vt:lpstr>
      <vt:lpstr>Flow</vt:lpstr>
      <vt:lpstr>ChemDraw.Document.6.0</vt:lpstr>
      <vt:lpstr>Design of Biodegradable Surfactants to Control and Manipulate Physical Properties of Polymeric Nanoparticles  Cristina M. Sabliov, Biological &amp; Agricultural Engineering, Louisiana State University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Review: Preparation and characterization of cationic PLGA nanospheres as DNA carriers</dc:title>
  <dc:creator>Preferred Customer</dc:creator>
  <cp:lastModifiedBy>Cristina Sabliov</cp:lastModifiedBy>
  <cp:revision>59</cp:revision>
  <dcterms:created xsi:type="dcterms:W3CDTF">2007-03-12T01:46:13Z</dcterms:created>
  <dcterms:modified xsi:type="dcterms:W3CDTF">2008-10-01T18:12:48Z</dcterms:modified>
</cp:coreProperties>
</file>