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97" d="100"/>
          <a:sy n="97" d="100"/>
        </p:scale>
        <p:origin x="-96" y="-16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4D82C2D-5415-4581-A964-382D23D13EF1}" type="datetimeFigureOut">
              <a:rPr lang="en-US" smtClean="0"/>
              <a:t>9/30/2008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6C68D1-131C-4E2A-8485-8640D2BEE94A}"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4D82C2D-5415-4581-A964-382D23D13EF1}" type="datetimeFigureOut">
              <a:rPr lang="en-US" smtClean="0"/>
              <a:t>9/30/2008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6C68D1-131C-4E2A-8485-8640D2BEE94A}"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4D82C2D-5415-4581-A964-382D23D13EF1}" type="datetimeFigureOut">
              <a:rPr lang="en-US" smtClean="0"/>
              <a:t>9/30/2008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6C68D1-131C-4E2A-8485-8640D2BEE94A}"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4D82C2D-5415-4581-A964-382D23D13EF1}" type="datetimeFigureOut">
              <a:rPr lang="en-US" smtClean="0"/>
              <a:t>9/30/2008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6C68D1-131C-4E2A-8485-8640D2BEE94A}"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4D82C2D-5415-4581-A964-382D23D13EF1}" type="datetimeFigureOut">
              <a:rPr lang="en-US" smtClean="0"/>
              <a:t>9/30/2008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6C68D1-131C-4E2A-8485-8640D2BEE94A}"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4D82C2D-5415-4581-A964-382D23D13EF1}" type="datetimeFigureOut">
              <a:rPr lang="en-US" smtClean="0"/>
              <a:t>9/30/2008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6C68D1-131C-4E2A-8485-8640D2BEE94A}"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4D82C2D-5415-4581-A964-382D23D13EF1}" type="datetimeFigureOut">
              <a:rPr lang="en-US" smtClean="0"/>
              <a:t>9/30/2008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E6C68D1-131C-4E2A-8485-8640D2BEE94A}"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4D82C2D-5415-4581-A964-382D23D13EF1}" type="datetimeFigureOut">
              <a:rPr lang="en-US" smtClean="0"/>
              <a:t>9/30/2008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E6C68D1-131C-4E2A-8485-8640D2BEE94A}"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4D82C2D-5415-4581-A964-382D23D13EF1}" type="datetimeFigureOut">
              <a:rPr lang="en-US" smtClean="0"/>
              <a:t>9/30/2008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E6C68D1-131C-4E2A-8485-8640D2BEE94A}"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4D82C2D-5415-4581-A964-382D23D13EF1}" type="datetimeFigureOut">
              <a:rPr lang="en-US" smtClean="0"/>
              <a:t>9/30/2008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6C68D1-131C-4E2A-8485-8640D2BEE94A}"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4D82C2D-5415-4581-A964-382D23D13EF1}" type="datetimeFigureOut">
              <a:rPr lang="en-US" smtClean="0"/>
              <a:t>9/30/2008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6C68D1-131C-4E2A-8485-8640D2BEE94A}"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D82C2D-5415-4581-A964-382D23D13EF1}" type="datetimeFigureOut">
              <a:rPr lang="en-US" smtClean="0"/>
              <a:t>9/30/2008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E6C68D1-131C-4E2A-8485-8640D2BEE94A}"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81001"/>
            <a:ext cx="7696200" cy="533399"/>
          </a:xfrm>
        </p:spPr>
        <p:txBody>
          <a:bodyPr>
            <a:normAutofit fontScale="90000"/>
          </a:bodyPr>
          <a:lstStyle/>
          <a:p>
            <a:r>
              <a:rPr lang="en-US" sz="2000" dirty="0" smtClean="0">
                <a:latin typeface="Arial" pitchFamily="34" charset="0"/>
                <a:cs typeface="Arial" pitchFamily="34" charset="0"/>
              </a:rPr>
              <a:t/>
            </a:r>
            <a:br>
              <a:rPr lang="en-US" sz="2000" dirty="0" smtClean="0">
                <a:latin typeface="Arial" pitchFamily="34" charset="0"/>
                <a:cs typeface="Arial" pitchFamily="34" charset="0"/>
              </a:rPr>
            </a:br>
            <a:r>
              <a:rPr lang="en-US" sz="2000" dirty="0">
                <a:latin typeface="Arial" pitchFamily="34" charset="0"/>
                <a:cs typeface="Arial" pitchFamily="34" charset="0"/>
              </a:rPr>
              <a:t/>
            </a:r>
            <a:br>
              <a:rPr lang="en-US" sz="2000" dirty="0">
                <a:latin typeface="Arial" pitchFamily="34" charset="0"/>
                <a:cs typeface="Arial" pitchFamily="34" charset="0"/>
              </a:rPr>
            </a:br>
            <a:r>
              <a:rPr lang="en-US" sz="2000" dirty="0" smtClean="0">
                <a:latin typeface="Arial" pitchFamily="34" charset="0"/>
                <a:cs typeface="Arial" pitchFamily="34" charset="0"/>
              </a:rPr>
              <a:t>Synthesis of a New Epoxide Precursor for Pd(0</a:t>
            </a:r>
            <a:r>
              <a:rPr lang="en-US" sz="2000" dirty="0">
                <a:latin typeface="Arial" pitchFamily="34" charset="0"/>
                <a:cs typeface="Arial" pitchFamily="34" charset="0"/>
              </a:rPr>
              <a:t>)-Catalyzed [3+2</a:t>
            </a:r>
            <a:r>
              <a:rPr lang="en-US" sz="2000" dirty="0" smtClean="0">
                <a:latin typeface="Arial" pitchFamily="34" charset="0"/>
                <a:cs typeface="Arial" pitchFamily="34" charset="0"/>
              </a:rPr>
              <a:t>] Cycloaddition Reactions </a:t>
            </a:r>
            <a:r>
              <a:rPr lang="en-US" dirty="0"/>
              <a:t/>
            </a:r>
            <a:br>
              <a:rPr lang="en-US" dirty="0"/>
            </a:br>
            <a:endParaRPr lang="en-US" dirty="0"/>
          </a:p>
        </p:txBody>
      </p:sp>
      <p:sp>
        <p:nvSpPr>
          <p:cNvPr id="6" name="TextBox 5"/>
          <p:cNvSpPr txBox="1"/>
          <p:nvPr/>
        </p:nvSpPr>
        <p:spPr>
          <a:xfrm>
            <a:off x="457200" y="1143000"/>
            <a:ext cx="8077200" cy="2246769"/>
          </a:xfrm>
          <a:prstGeom prst="rect">
            <a:avLst/>
          </a:prstGeom>
          <a:noFill/>
        </p:spPr>
        <p:txBody>
          <a:bodyPr wrap="square" rtlCol="0">
            <a:spAutoFit/>
          </a:bodyPr>
          <a:lstStyle/>
          <a:p>
            <a:r>
              <a:rPr lang="en-CA" sz="1400" dirty="0">
                <a:latin typeface="Arial" pitchFamily="34" charset="0"/>
                <a:cs typeface="Arial" pitchFamily="34" charset="0"/>
              </a:rPr>
              <a:t>Rings are extremely important structural units in many essential organic molecules.  Molecules like </a:t>
            </a:r>
            <a:r>
              <a:rPr lang="en-CA" sz="1400" dirty="0" smtClean="0">
                <a:latin typeface="Arial" pitchFamily="34" charset="0"/>
                <a:cs typeface="Arial" pitchFamily="34" charset="0"/>
              </a:rPr>
              <a:t>Vitamin </a:t>
            </a:r>
            <a:r>
              <a:rPr lang="en-CA" sz="1400" dirty="0">
                <a:latin typeface="Arial" pitchFamily="34" charset="0"/>
                <a:cs typeface="Arial" pitchFamily="34" charset="0"/>
              </a:rPr>
              <a:t>C, the </a:t>
            </a:r>
            <a:r>
              <a:rPr lang="en-CA" sz="1400" dirty="0" smtClean="0">
                <a:latin typeface="Arial" pitchFamily="34" charset="0"/>
                <a:cs typeface="Arial" pitchFamily="34" charset="0"/>
              </a:rPr>
              <a:t>chemotherapy </a:t>
            </a:r>
            <a:r>
              <a:rPr lang="en-CA" sz="1400" dirty="0">
                <a:latin typeface="Arial" pitchFamily="34" charset="0"/>
                <a:cs typeface="Arial" pitchFamily="34" charset="0"/>
              </a:rPr>
              <a:t>drug Taxol</a:t>
            </a:r>
            <a:r>
              <a:rPr lang="en-CA" sz="1400" baseline="30000" dirty="0">
                <a:latin typeface="Arial" pitchFamily="34" charset="0"/>
                <a:cs typeface="Arial" pitchFamily="34" charset="0"/>
              </a:rPr>
              <a:t>®</a:t>
            </a:r>
            <a:r>
              <a:rPr lang="en-CA" sz="1400" dirty="0">
                <a:latin typeface="Arial" pitchFamily="34" charset="0"/>
                <a:cs typeface="Arial" pitchFamily="34" charset="0"/>
              </a:rPr>
              <a:t> and the antibiotic penicillin are well known examples that have been a tremendous benefit to society.  Because of the extreme significance of molecules like these, it is imperative that organic chemists develop synthetic reactions that can be used to generate ring structures in organic molecules.  One highly successful means of accomplishing the synthesis of 5-membered carbon rings is the use of Trimethylenemethane intermediates.  This proposal seeks to expand the utility of this important synthetic protocol by using novel starting materials </a:t>
            </a:r>
            <a:r>
              <a:rPr lang="en-CA" sz="1400" dirty="0" smtClean="0">
                <a:latin typeface="Arial" pitchFamily="34" charset="0"/>
                <a:cs typeface="Arial" pitchFamily="34" charset="0"/>
              </a:rPr>
              <a:t>(like compound </a:t>
            </a:r>
            <a:r>
              <a:rPr lang="en-CA" sz="1400" b="1" dirty="0" smtClean="0">
                <a:latin typeface="Arial" pitchFamily="34" charset="0"/>
                <a:cs typeface="Arial" pitchFamily="34" charset="0"/>
              </a:rPr>
              <a:t>3</a:t>
            </a:r>
            <a:r>
              <a:rPr lang="en-CA" sz="1400" dirty="0" smtClean="0">
                <a:latin typeface="Arial" pitchFamily="34" charset="0"/>
                <a:cs typeface="Arial" pitchFamily="34" charset="0"/>
              </a:rPr>
              <a:t> below) to </a:t>
            </a:r>
            <a:r>
              <a:rPr lang="en-CA" sz="1400" dirty="0">
                <a:latin typeface="Arial" pitchFamily="34" charset="0"/>
                <a:cs typeface="Arial" pitchFamily="34" charset="0"/>
              </a:rPr>
              <a:t>generate more complex and highly functionalized ring-containing products.  This new synthetic protocol would then provide synthetic organic molecules with another method of </a:t>
            </a:r>
            <a:r>
              <a:rPr lang="en-CA" sz="1400">
                <a:latin typeface="Arial" pitchFamily="34" charset="0"/>
                <a:cs typeface="Arial" pitchFamily="34" charset="0"/>
              </a:rPr>
              <a:t>synthesizing </a:t>
            </a:r>
            <a:r>
              <a:rPr lang="en-CA" sz="1400" smtClean="0">
                <a:latin typeface="Arial" pitchFamily="34" charset="0"/>
                <a:cs typeface="Arial" pitchFamily="34" charset="0"/>
              </a:rPr>
              <a:t>important </a:t>
            </a:r>
            <a:r>
              <a:rPr lang="en-CA" sz="1400" dirty="0" smtClean="0">
                <a:latin typeface="Arial" pitchFamily="34" charset="0"/>
                <a:cs typeface="Arial" pitchFamily="34" charset="0"/>
              </a:rPr>
              <a:t>compounds.</a:t>
            </a:r>
            <a:endParaRPr lang="en-US" sz="1400" dirty="0">
              <a:latin typeface="Arial" pitchFamily="34" charset="0"/>
              <a:cs typeface="Arial" pitchFamily="34" charset="0"/>
            </a:endParaRPr>
          </a:p>
        </p:txBody>
      </p:sp>
      <p:pic>
        <p:nvPicPr>
          <p:cNvPr id="7" name="Picture 6" descr="NuggetFigure1.gif"/>
          <p:cNvPicPr>
            <a:picLocks noChangeAspect="1"/>
          </p:cNvPicPr>
          <p:nvPr/>
        </p:nvPicPr>
        <p:blipFill>
          <a:blip r:embed="rId2">
            <a:lum bright="-32000" contrast="-1000"/>
          </a:blip>
          <a:stretch>
            <a:fillRect/>
          </a:stretch>
        </p:blipFill>
        <p:spPr>
          <a:xfrm>
            <a:off x="1524000" y="3505200"/>
            <a:ext cx="6219825" cy="2238375"/>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TotalTime>
  <Words>140</Words>
  <Application>Microsoft Office PowerPoint</Application>
  <PresentationFormat>On-screen Show (4:3)</PresentationFormat>
  <Paragraphs>2</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  Synthesis of a New Epoxide Precursor for Pd(0)-Catalyzed [3+2] Cycloaddition Reactions  </vt:lpstr>
    </vt:vector>
  </TitlesOfParts>
  <Company>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Synthesis and Reactivity of a New Epoxide Precursor for Pd(0)-Catalyzed [3+2] Cycloaddition Reactions  </dc:title>
  <dc:creator>Dr. Kevin L. Jantzi</dc:creator>
  <cp:lastModifiedBy>Dr. Kevin L. Jantzi</cp:lastModifiedBy>
  <cp:revision>5</cp:revision>
  <dcterms:created xsi:type="dcterms:W3CDTF">2008-09-30T15:01:46Z</dcterms:created>
  <dcterms:modified xsi:type="dcterms:W3CDTF">2008-09-30T15:18:22Z</dcterms:modified>
</cp:coreProperties>
</file>