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9D9D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29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399F-4C0C-44A3-93D7-CB8A8448381D}" type="datetimeFigureOut">
              <a:rPr lang="en-US" smtClean="0"/>
              <a:pPr/>
              <a:t>8/22/2008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EBBE-2D81-4411-9F65-BED08F717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399F-4C0C-44A3-93D7-CB8A8448381D}" type="datetimeFigureOut">
              <a:rPr lang="en-US" smtClean="0"/>
              <a:pPr/>
              <a:t>8/22/2008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EBBE-2D81-4411-9F65-BED08F717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399F-4C0C-44A3-93D7-CB8A8448381D}" type="datetimeFigureOut">
              <a:rPr lang="en-US" smtClean="0"/>
              <a:pPr/>
              <a:t>8/22/2008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EBBE-2D81-4411-9F65-BED08F717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399F-4C0C-44A3-93D7-CB8A8448381D}" type="datetimeFigureOut">
              <a:rPr lang="en-US" smtClean="0"/>
              <a:pPr/>
              <a:t>8/22/2008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EBBE-2D81-4411-9F65-BED08F717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399F-4C0C-44A3-93D7-CB8A8448381D}" type="datetimeFigureOut">
              <a:rPr lang="en-US" smtClean="0"/>
              <a:pPr/>
              <a:t>8/22/2008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EBBE-2D81-4411-9F65-BED08F717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399F-4C0C-44A3-93D7-CB8A8448381D}" type="datetimeFigureOut">
              <a:rPr lang="en-US" smtClean="0"/>
              <a:pPr/>
              <a:t>8/22/2008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EBBE-2D81-4411-9F65-BED08F717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399F-4C0C-44A3-93D7-CB8A8448381D}" type="datetimeFigureOut">
              <a:rPr lang="en-US" smtClean="0"/>
              <a:pPr/>
              <a:t>8/22/2008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EBBE-2D81-4411-9F65-BED08F717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399F-4C0C-44A3-93D7-CB8A8448381D}" type="datetimeFigureOut">
              <a:rPr lang="en-US" smtClean="0"/>
              <a:pPr/>
              <a:t>8/22/2008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EBBE-2D81-4411-9F65-BED08F717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399F-4C0C-44A3-93D7-CB8A8448381D}" type="datetimeFigureOut">
              <a:rPr lang="en-US" smtClean="0"/>
              <a:pPr/>
              <a:t>8/22/2008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EBBE-2D81-4411-9F65-BED08F717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399F-4C0C-44A3-93D7-CB8A8448381D}" type="datetimeFigureOut">
              <a:rPr lang="en-US" smtClean="0"/>
              <a:pPr/>
              <a:t>8/22/2008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EBBE-2D81-4411-9F65-BED08F717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399F-4C0C-44A3-93D7-CB8A8448381D}" type="datetimeFigureOut">
              <a:rPr lang="en-US" smtClean="0"/>
              <a:pPr/>
              <a:t>8/22/2008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EBBE-2D81-4411-9F65-BED08F717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0399F-4C0C-44A3-93D7-CB8A8448381D}" type="datetimeFigureOut">
              <a:rPr lang="en-US" smtClean="0"/>
              <a:pPr/>
              <a:t>8/22/2008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79EBBE-2D81-4411-9F65-BED08F717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0"/>
            <a:ext cx="9144000" cy="6858000"/>
            <a:chOff x="304800" y="0"/>
            <a:chExt cx="9144000" cy="6858000"/>
          </a:xfrm>
        </p:grpSpPr>
        <p:pic>
          <p:nvPicPr>
            <p:cNvPr id="13" name="Picture 12" descr="Emily working photo.jpg"/>
            <p:cNvPicPr>
              <a:picLocks noChangeAspect="1"/>
            </p:cNvPicPr>
            <p:nvPr/>
          </p:nvPicPr>
          <p:blipFill>
            <a:blip r:embed="rId2"/>
            <a:srcRect r="11110"/>
            <a:stretch>
              <a:fillRect/>
            </a:stretch>
          </p:blipFill>
          <p:spPr>
            <a:xfrm>
              <a:off x="304800" y="0"/>
              <a:ext cx="9144000" cy="6858000"/>
            </a:xfrm>
            <a:prstGeom prst="rect">
              <a:avLst/>
            </a:prstGeom>
          </p:spPr>
        </p:pic>
        <p:sp>
          <p:nvSpPr>
            <p:cNvPr id="14" name="Rectangle 13"/>
            <p:cNvSpPr/>
            <p:nvPr/>
          </p:nvSpPr>
          <p:spPr>
            <a:xfrm>
              <a:off x="304800" y="0"/>
              <a:ext cx="9144000" cy="6858000"/>
            </a:xfrm>
            <a:prstGeom prst="rect">
              <a:avLst/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76200"/>
            <a:ext cx="8763000" cy="838200"/>
          </a:xfrm>
          <a:noFill/>
        </p:spPr>
        <p:txBody>
          <a:bodyPr>
            <a:noAutofit/>
          </a:bodyPr>
          <a:lstStyle/>
          <a:p>
            <a:pPr algn="l"/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Detailed provenance analysis of the Hornbrook Formation, Oregon and California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914400"/>
            <a:ext cx="8686800" cy="457200"/>
          </a:xfrm>
        </p:spPr>
        <p:txBody>
          <a:bodyPr>
            <a:normAutofit/>
          </a:bodyPr>
          <a:lstStyle/>
          <a:p>
            <a:pPr algn="l"/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Kathleen D. Surpless, Department of Geosciences, Trinity University, San Antonio TX 78212</a:t>
            </a:r>
            <a:endParaRPr lang="en-US" sz="1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7" descr="GVG and Hornbrook N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7000" y="4419600"/>
            <a:ext cx="2462581" cy="19505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62600" y="1393925"/>
            <a:ext cx="3471374" cy="2568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228600" y="4168676"/>
            <a:ext cx="6096000" cy="2523768"/>
          </a:xfrm>
          <a:prstGeom prst="rect">
            <a:avLst/>
          </a:prstGeom>
          <a:solidFill>
            <a:srgbClr val="FFFFFF">
              <a:alpha val="63922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16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Significant results: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>
                <a:solidFill>
                  <a:srgbClr val="002060"/>
                </a:solidFill>
              </a:rPr>
              <a:t>Appearance of Late Cretaceous age peak in upper Hornbrook members requires non-Klamath sediment source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>
                <a:solidFill>
                  <a:srgbClr val="002060"/>
                </a:solidFill>
              </a:rPr>
              <a:t>Apparent trend toward decreasing volcanic input and more evolved sources through all but the uppermost Hornbrook member suggests Sierran arc source</a:t>
            </a:r>
          </a:p>
          <a:p>
            <a:r>
              <a:rPr lang="en-US" sz="16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Continuing work: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>
                <a:solidFill>
                  <a:srgbClr val="002060"/>
                </a:solidFill>
              </a:rPr>
              <a:t>Verify and document apparent trends in geochronology and geochemistry to test spatial versus temporal relationship throughout the Hornbrook basin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>
                <a:solidFill>
                  <a:srgbClr val="002060"/>
                </a:solidFill>
              </a:rPr>
              <a:t>Document changing sediment sources through time to guide Cretaceous paleogeographic reconstruction  of CA-OR region</a:t>
            </a:r>
            <a:endParaRPr lang="en-US" sz="1400" dirty="0">
              <a:solidFill>
                <a:srgbClr val="002060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76200" y="1349275"/>
            <a:ext cx="5410200" cy="2667000"/>
            <a:chOff x="76200" y="1447800"/>
            <a:chExt cx="5410200" cy="2667000"/>
          </a:xfrm>
        </p:grpSpPr>
        <p:sp>
          <p:nvSpPr>
            <p:cNvPr id="10" name="Rectangle 9"/>
            <p:cNvSpPr/>
            <p:nvPr/>
          </p:nvSpPr>
          <p:spPr>
            <a:xfrm>
              <a:off x="76200" y="1447800"/>
              <a:ext cx="5410200" cy="2667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icture 6" descr="Normalized HB Mes ages.pn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52399" y="1524000"/>
              <a:ext cx="5248817" cy="25146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101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Detailed provenance analysis of the Hornbrook Formation, Oregon and California</vt:lpstr>
    </vt:vector>
  </TitlesOfParts>
  <Company>Trinity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ksurples</dc:creator>
  <cp:lastModifiedBy>ksurples</cp:lastModifiedBy>
  <cp:revision>10</cp:revision>
  <dcterms:created xsi:type="dcterms:W3CDTF">2008-08-21T17:45:36Z</dcterms:created>
  <dcterms:modified xsi:type="dcterms:W3CDTF">2008-08-22T18:15:42Z</dcterms:modified>
</cp:coreProperties>
</file>