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BB64E-B1C9-4633-850F-C68D8A8D02FB}" type="datetimeFigureOut">
              <a:rPr lang="en-US" smtClean="0"/>
              <a:t>8/8/2008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40794-D896-4248-9975-EC63CB20F7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Spark Plasma Sintering of Ceria Materials for Solid Oxide Fuel Cells Applications</a:t>
            </a:r>
          </a:p>
          <a:p>
            <a:r>
              <a:rPr lang="en-US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Lia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Stanciu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School of Materials Engineering, Purdue University, West Lafayette, IN 47907</a:t>
            </a: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267200" y="3505200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Fully dense samples were obtained by SPS sintering at 1100ºC for </a:t>
            </a:r>
            <a:r>
              <a:rPr lang="en-US" sz="1400" dirty="0" err="1" smtClean="0">
                <a:solidFill>
                  <a:srgbClr val="FFFF00"/>
                </a:solidFill>
              </a:rPr>
              <a:t>Sm</a:t>
            </a:r>
            <a:r>
              <a:rPr lang="en-US" sz="1400" dirty="0" smtClean="0">
                <a:solidFill>
                  <a:srgbClr val="FFFF00"/>
                </a:solidFill>
              </a:rPr>
              <a:t>, </a:t>
            </a:r>
            <a:r>
              <a:rPr lang="en-US" sz="1400" dirty="0" err="1" smtClean="0">
                <a:solidFill>
                  <a:srgbClr val="FFFF00"/>
                </a:solidFill>
              </a:rPr>
              <a:t>Gd</a:t>
            </a:r>
            <a:r>
              <a:rPr lang="en-US" sz="1400" dirty="0" smtClean="0">
                <a:solidFill>
                  <a:srgbClr val="FFFF00"/>
                </a:solidFill>
              </a:rPr>
              <a:t> and </a:t>
            </a:r>
            <a:r>
              <a:rPr lang="en-US" sz="1400" dirty="0" err="1" smtClean="0">
                <a:solidFill>
                  <a:srgbClr val="FFFF00"/>
                </a:solidFill>
              </a:rPr>
              <a:t>Yb</a:t>
            </a:r>
            <a:r>
              <a:rPr lang="en-US" sz="1400" dirty="0" smtClean="0">
                <a:solidFill>
                  <a:srgbClr val="FFFF00"/>
                </a:solidFill>
              </a:rPr>
              <a:t> doped ceria. </a:t>
            </a:r>
            <a:endParaRPr lang="en-US" sz="1400" dirty="0">
              <a:solidFill>
                <a:srgbClr val="FFFF00"/>
              </a:solidFill>
            </a:endParaRPr>
          </a:p>
        </p:txBody>
      </p:sp>
      <p:pic>
        <p:nvPicPr>
          <p:cNvPr id="19" name="Picture 34" descr="punch_die_Da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838200"/>
            <a:ext cx="3048000" cy="269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90600"/>
            <a:ext cx="3810000" cy="26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21"/>
          <p:cNvSpPr/>
          <p:nvPr/>
        </p:nvSpPr>
        <p:spPr>
          <a:xfrm>
            <a:off x="381000" y="3581400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 smtClean="0">
                <a:solidFill>
                  <a:srgbClr val="FFFF00"/>
                </a:solidFill>
              </a:rPr>
              <a:t>Sm</a:t>
            </a:r>
            <a:r>
              <a:rPr lang="en-US" sz="1400" dirty="0" smtClean="0">
                <a:solidFill>
                  <a:srgbClr val="FFFF00"/>
                </a:solidFill>
              </a:rPr>
              <a:t>, </a:t>
            </a:r>
            <a:r>
              <a:rPr lang="en-US" sz="1400" dirty="0" err="1" smtClean="0">
                <a:solidFill>
                  <a:srgbClr val="FFFF00"/>
                </a:solidFill>
              </a:rPr>
              <a:t>Gd</a:t>
            </a:r>
            <a:r>
              <a:rPr lang="en-US" sz="1400" dirty="0" smtClean="0">
                <a:solidFill>
                  <a:srgbClr val="FFFF00"/>
                </a:solidFill>
              </a:rPr>
              <a:t> and </a:t>
            </a:r>
            <a:r>
              <a:rPr lang="en-US" sz="1400" dirty="0" err="1" smtClean="0">
                <a:solidFill>
                  <a:srgbClr val="FFFF00"/>
                </a:solidFill>
              </a:rPr>
              <a:t>Yb</a:t>
            </a:r>
            <a:r>
              <a:rPr lang="en-US" sz="1400" dirty="0" smtClean="0">
                <a:solidFill>
                  <a:srgbClr val="FFFF00"/>
                </a:solidFill>
              </a:rPr>
              <a:t> doped ceria powders were synthesized by a solution method</a:t>
            </a:r>
            <a:endParaRPr lang="en-US" sz="1400" dirty="0">
              <a:solidFill>
                <a:srgbClr val="FFFF00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838200" y="4038600"/>
            <a:ext cx="7214762" cy="2121932"/>
            <a:chOff x="228600" y="4419600"/>
            <a:chExt cx="7214762" cy="2121932"/>
          </a:xfrm>
        </p:grpSpPr>
        <p:pic>
          <p:nvPicPr>
            <p:cNvPr id="1040" name="Picture 2" descr="E:\grad school\SEM Images\Ceria Images\1_1.TI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8600" y="4419600"/>
              <a:ext cx="2327275" cy="1744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2" descr="C:\Documents and Settings\awieg\Desktop\awieg\2_2.TI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67000" y="4419600"/>
              <a:ext cx="2311400" cy="1733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3" descr="C:\Documents and Settings\awieg\Desktop\awieg\3_2.TIF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105400" y="4419600"/>
              <a:ext cx="2337962" cy="175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" name="Rectangle 25"/>
            <p:cNvSpPr/>
            <p:nvPr/>
          </p:nvSpPr>
          <p:spPr>
            <a:xfrm>
              <a:off x="1143000" y="6172200"/>
              <a:ext cx="5334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(a)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657600" y="6172200"/>
              <a:ext cx="5334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(b)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943600" y="6172200"/>
              <a:ext cx="5334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(c)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sp>
        <p:nvSpPr>
          <p:cNvPr id="31" name="Rectangle 30"/>
          <p:cNvSpPr/>
          <p:nvPr/>
        </p:nvSpPr>
        <p:spPr>
          <a:xfrm>
            <a:off x="457200" y="6096000"/>
            <a:ext cx="8686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</a:rPr>
              <a:t>Despite the fact that </a:t>
            </a:r>
            <a:r>
              <a:rPr lang="en-US" sz="1400" dirty="0" err="1">
                <a:solidFill>
                  <a:srgbClr val="FFFF00"/>
                </a:solidFill>
              </a:rPr>
              <a:t>Yb</a:t>
            </a:r>
            <a:r>
              <a:rPr lang="en-US" sz="1400" dirty="0">
                <a:solidFill>
                  <a:srgbClr val="FFFF00"/>
                </a:solidFill>
              </a:rPr>
              <a:t>-doped sample had the largest initial particle size, the grain growth upon SPS sintering was promoted at a higher extent in the </a:t>
            </a:r>
            <a:r>
              <a:rPr lang="en-US" sz="1400" dirty="0" err="1">
                <a:solidFill>
                  <a:srgbClr val="FFFF00"/>
                </a:solidFill>
              </a:rPr>
              <a:t>Sm</a:t>
            </a:r>
            <a:r>
              <a:rPr lang="en-US" sz="1400" dirty="0">
                <a:solidFill>
                  <a:srgbClr val="FFFF00"/>
                </a:solidFill>
              </a:rPr>
              <a:t> doped sample, displaying the highest ionic conductivity. </a:t>
            </a:r>
            <a:r>
              <a:rPr lang="en-US" sz="1400" dirty="0" err="1">
                <a:solidFill>
                  <a:srgbClr val="FFFF00"/>
                </a:solidFill>
              </a:rPr>
              <a:t>Yb</a:t>
            </a:r>
            <a:r>
              <a:rPr lang="en-US" sz="1400" dirty="0">
                <a:solidFill>
                  <a:srgbClr val="FFFF00"/>
                </a:solidFill>
              </a:rPr>
              <a:t> doping produced the finest grain size in the SPS sintered samples, while displaying the lowest total ionic conductivity.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Purdue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lstanciu</dc:creator>
  <cp:lastModifiedBy>lstanciu</cp:lastModifiedBy>
  <cp:revision>4</cp:revision>
  <dcterms:created xsi:type="dcterms:W3CDTF">2008-08-08T17:37:46Z</dcterms:created>
  <dcterms:modified xsi:type="dcterms:W3CDTF">2008-08-08T18:03:41Z</dcterms:modified>
</cp:coreProperties>
</file>