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3" d="100"/>
          <a:sy n="93" d="100"/>
        </p:scale>
        <p:origin x="-2238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E4611-60C2-4470-A9BC-F6409EB3779E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D833C0-D0E7-4B7C-A606-D90F25D3FD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833C0-D0E7-4B7C-A606-D90F25D3FD86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7B3BA-EF5E-46AD-B21C-378CA0E5195D}" type="datetimeFigureOut">
              <a:rPr lang="en-US" smtClean="0"/>
              <a:t>9/24/2007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2D3F-0FD5-4712-BF1D-0C58E439432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1"/>
            <a:ext cx="8991600" cy="609599"/>
          </a:xfrm>
        </p:spPr>
        <p:txBody>
          <a:bodyPr>
            <a:normAutofit fontScale="90000"/>
          </a:bodyPr>
          <a:lstStyle/>
          <a:p>
            <a:r>
              <a:rPr lang="en-US" dirty="0"/>
              <a:t>Growth of </a:t>
            </a:r>
            <a:r>
              <a:rPr lang="en-US" dirty="0" err="1"/>
              <a:t>nanopillar</a:t>
            </a:r>
            <a:r>
              <a:rPr lang="en-US" dirty="0"/>
              <a:t> arrays for directed bio-molecule assembly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219200"/>
            <a:ext cx="6477000" cy="762000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PRF# 44226 -G10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Daniel Gall, 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sz="1800" i="1" dirty="0">
                <a:solidFill>
                  <a:schemeClr val="tx1"/>
                </a:solidFill>
              </a:rPr>
              <a:t>Department of Materials Science and Engineering, Rensselaer Polytechnic Institute</a:t>
            </a:r>
          </a:p>
        </p:txBody>
      </p:sp>
      <p:pic>
        <p:nvPicPr>
          <p:cNvPr id="1026" name="Picture 2" descr="Figure2a-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20439"/>
            <a:ext cx="2057400" cy="598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igure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3276600"/>
            <a:ext cx="349372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362200" y="2057400"/>
            <a:ext cx="6400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This project explores a completely new approach to build complex hierarchical 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ea typeface="Times New Roman"/>
              </a:rPr>
              <a:t>nano</a:t>
            </a: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-to-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ea typeface="Times New Roman"/>
              </a:rPr>
              <a:t>meso</a:t>
            </a: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-scale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architectures </a:t>
            </a: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by growing 20-200 nm wide 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ea typeface="Times New Roman"/>
              </a:rPr>
              <a:t>nanopillars</a:t>
            </a: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 and </a:t>
            </a:r>
            <a:r>
              <a:rPr lang="en-US" sz="1400" dirty="0" err="1">
                <a:solidFill>
                  <a:srgbClr val="FF0000"/>
                </a:solidFill>
                <a:latin typeface="Times New Roman"/>
                <a:ea typeface="Times New Roman"/>
              </a:rPr>
              <a:t>nanosprings</a:t>
            </a:r>
            <a:r>
              <a:rPr lang="en-US" sz="1400" dirty="0">
                <a:solidFill>
                  <a:srgbClr val="FF0000"/>
                </a:solidFill>
                <a:latin typeface="Times New Roman"/>
                <a:ea typeface="Times New Roman"/>
              </a:rPr>
              <a:t> by glancing angle deposition (GLAD) and directing their assembly into complex hybrid architectures using   biological connector </a:t>
            </a:r>
            <a:r>
              <a:rPr lang="en-US" sz="14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molecules.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84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0" y="3276600"/>
            <a:ext cx="25907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>
                <a:latin typeface="Times New Roman" pitchFamily="18" charset="0"/>
                <a:ea typeface="Times New Roman"/>
                <a:cs typeface="Times New Roman" pitchFamily="18" charset="0"/>
              </a:rPr>
              <a:t>L</a:t>
            </a:r>
            <a:r>
              <a:rPr lang="en-US" sz="1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eft: 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Multi-component nanostructures grown by GLAD.</a:t>
            </a:r>
            <a:r>
              <a:rPr lang="en-US" sz="1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(a)</a:t>
            </a:r>
            <a:r>
              <a:rPr lang="en-US" sz="1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Secondary electron image of Cr-Si zigzag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nanosprings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(b) transmission electron micrograph of Cr-Si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nanosprings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with the four arm levels labeled (1)–(4), (c) secondary electron image of Si-Au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nanorods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and (d) back-scattered electron image of Si-Au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nanorods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5257800"/>
            <a:ext cx="259079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Right: 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Schematic of multi-component (a)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nanorods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and (b)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nanosprings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grown by glancing angle deposition. The hierarchical assembly of these nanostructures into complex shapes like (c)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nanoladders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and (d) 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nanohoneycombs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using biotin-</a:t>
            </a:r>
            <a:r>
              <a:rPr lang="en-US" sz="10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streptavidin</a:t>
            </a:r>
            <a:r>
              <a:rPr lang="en-US" sz="1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connectors. 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174</Words>
  <Application>Microsoft Office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Growth of nanopillar arrays for directed bio-molecule assembly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nanopillar arrays for directed bio-molecule assembly</dc:title>
  <dc:creator>Daniel Gall</dc:creator>
  <cp:lastModifiedBy>Daniel Gall</cp:lastModifiedBy>
  <cp:revision>4</cp:revision>
  <dcterms:created xsi:type="dcterms:W3CDTF">2007-09-24T14:04:13Z</dcterms:created>
  <dcterms:modified xsi:type="dcterms:W3CDTF">2007-09-24T14:31:15Z</dcterms:modified>
</cp:coreProperties>
</file>