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D415-FC8B-4B99-A7EC-ABE81272C5A1}" type="datetimeFigureOut">
              <a:rPr lang="en-US" smtClean="0"/>
              <a:pPr/>
              <a:t>8/15/2007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9F2F-5DB1-4799-9A2E-7FA78540D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81000" y="1066800"/>
            <a:ext cx="838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667000" y="5782270"/>
            <a:ext cx="647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en-US" dirty="0">
                <a:latin typeface="Times New Roman" pitchFamily="18" charset="0"/>
              </a:rPr>
              <a:t> J. Wang et al, </a:t>
            </a:r>
            <a:r>
              <a:rPr lang="en-US" i="1" dirty="0">
                <a:latin typeface="Times New Roman" pitchFamily="18" charset="0"/>
              </a:rPr>
              <a:t>Science as Art </a:t>
            </a:r>
            <a:r>
              <a:rPr lang="en-US" dirty="0">
                <a:latin typeface="Times New Roman" pitchFamily="18" charset="0"/>
              </a:rPr>
              <a:t>competition at the 2007 Spring MRS meeting</a:t>
            </a:r>
            <a:r>
              <a:rPr lang="en-US" i="1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in San Francisco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finalist</a:t>
            </a:r>
            <a:r>
              <a:rPr lang="en-US" dirty="0">
                <a:latin typeface="Times New Roman" pitchFamily="18" charset="0"/>
              </a:rPr>
              <a:t>)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en-US" dirty="0">
                <a:latin typeface="Times New Roman" pitchFamily="18" charset="0"/>
              </a:rPr>
              <a:t> J. Wang, J. Xia, and S.W. Hong et al. </a:t>
            </a:r>
            <a:r>
              <a:rPr lang="en-US" i="1" dirty="0">
                <a:latin typeface="Times New Roman" pitchFamily="18" charset="0"/>
              </a:rPr>
              <a:t>Langmuir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</a:rPr>
              <a:t>23</a:t>
            </a:r>
            <a:r>
              <a:rPr lang="en-US" dirty="0">
                <a:latin typeface="Times New Roman" pitchFamily="18" charset="0"/>
              </a:rPr>
              <a:t>, 7411 (2007)</a:t>
            </a:r>
          </a:p>
        </p:txBody>
      </p:sp>
      <p:grpSp>
        <p:nvGrpSpPr>
          <p:cNvPr id="30" name="Group 9"/>
          <p:cNvGrpSpPr>
            <a:grpSpLocks noChangeAspect="1"/>
          </p:cNvGrpSpPr>
          <p:nvPr/>
        </p:nvGrpSpPr>
        <p:grpSpPr bwMode="auto">
          <a:xfrm>
            <a:off x="5105400" y="1676400"/>
            <a:ext cx="3657600" cy="2819400"/>
            <a:chOff x="2527" y="8160"/>
            <a:chExt cx="4800" cy="3700"/>
          </a:xfrm>
        </p:grpSpPr>
        <p:sp>
          <p:nvSpPr>
            <p:cNvPr id="31" name="AutoShape 10"/>
            <p:cNvSpPr>
              <a:spLocks noChangeAspect="1" noChangeArrowheads="1"/>
            </p:cNvSpPr>
            <p:nvPr/>
          </p:nvSpPr>
          <p:spPr bwMode="auto">
            <a:xfrm>
              <a:off x="2527" y="8160"/>
              <a:ext cx="4800" cy="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" name="Picture 11"/>
            <p:cNvPicPr>
              <a:picLocks noChangeAspect="1" noChangeArrowheads="1"/>
            </p:cNvPicPr>
            <p:nvPr/>
          </p:nvPicPr>
          <p:blipFill>
            <a:blip r:embed="rId2"/>
            <a:srcRect l="5661" t="4762" r="3773" b="7143"/>
            <a:stretch>
              <a:fillRect/>
            </a:stretch>
          </p:blipFill>
          <p:spPr bwMode="auto">
            <a:xfrm>
              <a:off x="2527" y="8160"/>
              <a:ext cx="4800" cy="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0" y="8275"/>
              <a:ext cx="1644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5257800" y="448687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SimSun" pitchFamily="2" charset="-122"/>
              </a:rPr>
              <a:t>The CN stretch peak (i.e., at 2228 cm</a:t>
            </a:r>
            <a:r>
              <a:rPr lang="en-US" altLang="zh-CN" baseline="30000" dirty="0">
                <a:latin typeface="Times New Roman" pitchFamily="18" charset="0"/>
                <a:ea typeface="SimSun" pitchFamily="2" charset="-122"/>
              </a:rPr>
              <a:t>-1</a:t>
            </a: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) intensity of the PS/5CB film on </a:t>
            </a:r>
            <a:r>
              <a:rPr lang="en-US" altLang="zh-CN" dirty="0" smtClean="0">
                <a:latin typeface="Times New Roman" pitchFamily="18" charset="0"/>
                <a:ea typeface="SimSun" pitchFamily="2" charset="-122"/>
              </a:rPr>
              <a:t>the Au-rings-patterned </a:t>
            </a: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ITO </a:t>
            </a:r>
            <a:r>
              <a:rPr lang="en-US" altLang="zh-CN" dirty="0" smtClean="0">
                <a:latin typeface="Times New Roman" pitchFamily="18" charset="0"/>
                <a:ea typeface="SimSun" pitchFamily="2" charset="-122"/>
              </a:rPr>
              <a:t>substrate.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altLang="zh-CN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381000" y="3810000"/>
            <a:ext cx="464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Polarized optical micrograph</a:t>
            </a:r>
            <a:r>
              <a:rPr lang="en-US" dirty="0">
                <a:latin typeface="Times New Roman" pitchFamily="18" charset="0"/>
              </a:rPr>
              <a:t> of the formation of </a:t>
            </a: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ordered, “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Gem Bracelet</a:t>
            </a: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” like 5CB domains in the polystyrene/5CB </a:t>
            </a:r>
            <a:r>
              <a:rPr lang="en-US" dirty="0">
                <a:latin typeface="Times New Roman" pitchFamily="18" charset="0"/>
              </a:rPr>
              <a:t>film.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1, 2</a:t>
            </a:r>
            <a:endParaRPr lang="en-US" altLang="zh-CN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-152400" y="0"/>
            <a:ext cx="9144000" cy="9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>
              <a:lnSpc>
                <a:spcPct val="110000"/>
              </a:lnSpc>
              <a:buFont typeface="Symbol" pitchFamily="18" charset="2"/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Phase Separation Kinetics of 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olymer 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ispersed 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iquid 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rystals (PDLC) on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a Chemically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Heterogeneous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Substrate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8" name="Picture 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76400"/>
            <a:ext cx="1600200" cy="213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Zhiqun Lin</dc:creator>
  <cp:lastModifiedBy>Zhiqun Lin</cp:lastModifiedBy>
  <cp:revision>2</cp:revision>
  <dcterms:created xsi:type="dcterms:W3CDTF">2007-08-15T19:45:36Z</dcterms:created>
  <dcterms:modified xsi:type="dcterms:W3CDTF">2007-08-15T22:35:29Z</dcterms:modified>
</cp:coreProperties>
</file>